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6" r:id="rId2"/>
    <p:sldId id="275" r:id="rId3"/>
    <p:sldId id="256" r:id="rId4"/>
    <p:sldId id="257" r:id="rId5"/>
    <p:sldId id="259" r:id="rId6"/>
    <p:sldId id="260" r:id="rId7"/>
    <p:sldId id="261" r:id="rId8"/>
    <p:sldId id="266" r:id="rId9"/>
    <p:sldId id="267" r:id="rId10"/>
    <p:sldId id="262" r:id="rId11"/>
    <p:sldId id="263" r:id="rId12"/>
    <p:sldId id="264" r:id="rId13"/>
    <p:sldId id="268" r:id="rId14"/>
    <p:sldId id="284" r:id="rId15"/>
    <p:sldId id="278" r:id="rId16"/>
    <p:sldId id="293" r:id="rId17"/>
    <p:sldId id="299" r:id="rId18"/>
    <p:sldId id="300" r:id="rId19"/>
    <p:sldId id="331" r:id="rId20"/>
    <p:sldId id="332" r:id="rId21"/>
    <p:sldId id="294" r:id="rId22"/>
    <p:sldId id="295" r:id="rId23"/>
    <p:sldId id="301" r:id="rId24"/>
    <p:sldId id="273" r:id="rId25"/>
    <p:sldId id="277" r:id="rId26"/>
    <p:sldId id="270" r:id="rId27"/>
    <p:sldId id="272" r:id="rId28"/>
    <p:sldId id="269" r:id="rId29"/>
    <p:sldId id="282" r:id="rId30"/>
    <p:sldId id="330" r:id="rId31"/>
    <p:sldId id="305" r:id="rId32"/>
    <p:sldId id="306" r:id="rId33"/>
    <p:sldId id="302" r:id="rId34"/>
    <p:sldId id="265"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60"/>
  </p:normalViewPr>
  <p:slideViewPr>
    <p:cSldViewPr snapToGrid="0">
      <p:cViewPr varScale="1">
        <p:scale>
          <a:sx n="58" d="100"/>
          <a:sy n="58" d="100"/>
        </p:scale>
        <p:origin x="4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38605-3094-4016-9232-1FDE387BBE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51D05A9-1FF7-40E7-9563-FA90E95ED604}">
      <dgm:prSet phldrT="[Текст]" custT="1"/>
      <dgm:spPr/>
      <dgm:t>
        <a:bodyPr/>
        <a:lstStyle/>
        <a:p>
          <a:r>
            <a:rPr lang="ro-RO" sz="2000">
              <a:latin typeface="Arial Black"/>
              <a:ea typeface="Arial Black"/>
              <a:cs typeface="Arial Black"/>
              <a:sym typeface="Arial Black"/>
            </a:rPr>
            <a:t>Evaluarile sumative </a:t>
          </a:r>
          <a:r>
            <a:rPr lang="it-IT" sz="2000">
              <a:latin typeface="Arial Black"/>
              <a:ea typeface="Arial Black"/>
              <a:cs typeface="Arial Black"/>
              <a:sym typeface="Arial Black"/>
            </a:rPr>
            <a:t>– la finisarea fiecărei unități de învățare / modul (2-3-4)</a:t>
          </a:r>
          <a:endParaRPr lang="ru-RU" sz="2000" dirty="0"/>
        </a:p>
      </dgm:t>
    </dgm:pt>
    <dgm:pt modelId="{5C098FB0-D5BE-4343-B732-39A2D55A7681}" type="parTrans" cxnId="{75898920-40EB-47E3-BF76-7A5156D0F4CF}">
      <dgm:prSet/>
      <dgm:spPr/>
      <dgm:t>
        <a:bodyPr/>
        <a:lstStyle/>
        <a:p>
          <a:endParaRPr lang="ru-RU"/>
        </a:p>
      </dgm:t>
    </dgm:pt>
    <dgm:pt modelId="{166493EF-F42A-47BC-AC6A-FBA15A15EA57}" type="sibTrans" cxnId="{75898920-40EB-47E3-BF76-7A5156D0F4CF}">
      <dgm:prSet/>
      <dgm:spPr/>
      <dgm:t>
        <a:bodyPr/>
        <a:lstStyle/>
        <a:p>
          <a:endParaRPr lang="ru-RU"/>
        </a:p>
      </dgm:t>
    </dgm:pt>
    <dgm:pt modelId="{4A1FF947-3734-4F9C-B662-DB1AE6D12633}">
      <dgm:prSet phldrT="[Текст]" custT="1"/>
      <dgm:spPr/>
      <dgm:t>
        <a:bodyPr/>
        <a:lstStyle/>
        <a:p>
          <a:pPr rtl="0"/>
          <a:r>
            <a:rPr lang="ro-RO" sz="2000">
              <a:latin typeface="Arial Black"/>
              <a:ea typeface="Arial Black"/>
              <a:cs typeface="Arial Black"/>
              <a:sym typeface="Arial Black"/>
            </a:rPr>
            <a:t>Evaluări formative – 10-15 min. la început de unitate de învățare</a:t>
          </a:r>
          <a:endParaRPr lang="ru-RU" sz="2000" dirty="0"/>
        </a:p>
      </dgm:t>
    </dgm:pt>
    <dgm:pt modelId="{F74628A2-DABC-4F6C-A060-47468FDD7858}" type="parTrans" cxnId="{3E19E274-A161-4144-A2E4-B27CBF03A610}">
      <dgm:prSet/>
      <dgm:spPr/>
      <dgm:t>
        <a:bodyPr/>
        <a:lstStyle/>
        <a:p>
          <a:endParaRPr lang="ru-RU"/>
        </a:p>
      </dgm:t>
    </dgm:pt>
    <dgm:pt modelId="{9424D368-4CE2-452B-93A4-91460D01D160}" type="sibTrans" cxnId="{3E19E274-A161-4144-A2E4-B27CBF03A610}">
      <dgm:prSet/>
      <dgm:spPr/>
      <dgm:t>
        <a:bodyPr/>
        <a:lstStyle/>
        <a:p>
          <a:endParaRPr lang="ru-RU"/>
        </a:p>
      </dgm:t>
    </dgm:pt>
    <dgm:pt modelId="{8A51F5A2-5995-498E-9949-D41D6C158B99}">
      <dgm:prSet phldrT="[Текст]" custT="1"/>
      <dgm:spPr/>
      <dgm:t>
        <a:bodyPr/>
        <a:lstStyle/>
        <a:p>
          <a:pPr rtl="0"/>
          <a:r>
            <a:rPr lang="ro-RO" sz="2000">
              <a:latin typeface="Arial Black"/>
              <a:ea typeface="Arial Black"/>
              <a:cs typeface="Arial Black"/>
              <a:sym typeface="Arial Black"/>
            </a:rPr>
            <a:t>Evaluarea curentă – zilnic</a:t>
          </a:r>
          <a:endParaRPr lang="ru-RU" sz="2000" dirty="0"/>
        </a:p>
      </dgm:t>
    </dgm:pt>
    <dgm:pt modelId="{7DD858C3-712B-4888-BEC6-1A738F5B46B6}" type="parTrans" cxnId="{4FAAE00F-F053-4912-A304-4DAA15A9DA6B}">
      <dgm:prSet/>
      <dgm:spPr/>
      <dgm:t>
        <a:bodyPr/>
        <a:lstStyle/>
        <a:p>
          <a:endParaRPr lang="ru-RU"/>
        </a:p>
      </dgm:t>
    </dgm:pt>
    <dgm:pt modelId="{82637BEF-3E51-4402-A8B1-5B3F620339D7}" type="sibTrans" cxnId="{4FAAE00F-F053-4912-A304-4DAA15A9DA6B}">
      <dgm:prSet/>
      <dgm:spPr/>
      <dgm:t>
        <a:bodyPr/>
        <a:lstStyle/>
        <a:p>
          <a:endParaRPr lang="ru-RU"/>
        </a:p>
      </dgm:t>
    </dgm:pt>
    <dgm:pt modelId="{B1F50CFB-25CA-4FA2-9AB7-EFB1F0B7E4D8}">
      <dgm:prSet custT="1"/>
      <dgm:spPr/>
      <dgm:t>
        <a:bodyPr/>
        <a:lstStyle/>
        <a:p>
          <a:pPr rtl="0"/>
          <a:r>
            <a:rPr lang="nl-NL" sz="1800">
              <a:latin typeface="Arial Black"/>
              <a:ea typeface="Arial Black"/>
              <a:cs typeface="Arial Black"/>
              <a:sym typeface="Arial Black"/>
            </a:rPr>
            <a:t>Lucrări de laborator</a:t>
          </a:r>
          <a:r>
            <a:rPr lang="nl-NL" sz="900">
              <a:latin typeface="Arial Black"/>
              <a:ea typeface="Arial Black"/>
              <a:cs typeface="Arial Black"/>
              <a:sym typeface="Arial Black"/>
            </a:rPr>
            <a:t>: </a:t>
          </a:r>
          <a:r>
            <a:rPr lang="ro-MD" sz="900">
              <a:latin typeface="Arial Black"/>
              <a:ea typeface="Arial Black"/>
              <a:cs typeface="Arial Black"/>
              <a:sym typeface="Arial Black"/>
            </a:rPr>
            <a:t> </a:t>
          </a:r>
          <a:r>
            <a:rPr lang="nl-NL" sz="1800">
              <a:latin typeface="Arial Black"/>
              <a:ea typeface="Arial Black"/>
              <a:cs typeface="Arial Black"/>
              <a:sym typeface="Arial Black"/>
            </a:rPr>
            <a:t>biologie, fizică</a:t>
          </a:r>
          <a:endParaRPr lang="ru-RU" sz="900" dirty="0"/>
        </a:p>
      </dgm:t>
    </dgm:pt>
    <dgm:pt modelId="{9ACDF544-9E57-4AC0-87E8-5214EDF4DD53}" type="parTrans" cxnId="{E463B31C-1966-4040-A894-C71E404A43A2}">
      <dgm:prSet/>
      <dgm:spPr/>
      <dgm:t>
        <a:bodyPr/>
        <a:lstStyle/>
        <a:p>
          <a:endParaRPr lang="ru-RU"/>
        </a:p>
      </dgm:t>
    </dgm:pt>
    <dgm:pt modelId="{BCD69263-A0FA-4AE9-B741-4390D5B07164}" type="sibTrans" cxnId="{E463B31C-1966-4040-A894-C71E404A43A2}">
      <dgm:prSet/>
      <dgm:spPr/>
      <dgm:t>
        <a:bodyPr/>
        <a:lstStyle/>
        <a:p>
          <a:endParaRPr lang="ru-RU"/>
        </a:p>
      </dgm:t>
    </dgm:pt>
    <dgm:pt modelId="{1C419735-A231-4BBC-8A42-AFF954B3840E}">
      <dgm:prSet custT="1"/>
      <dgm:spPr/>
      <dgm:t>
        <a:bodyPr/>
        <a:lstStyle/>
        <a:p>
          <a:pPr rtl="0"/>
          <a:r>
            <a:rPr lang="ro-RO" sz="1600" dirty="0">
              <a:latin typeface="Arial Black"/>
              <a:ea typeface="Arial Black"/>
              <a:cs typeface="Arial Black"/>
              <a:sym typeface="Arial Black"/>
            </a:rPr>
            <a:t>Lucrări practice: geografie, 1-2 pe an;</a:t>
          </a:r>
          <a:endParaRPr lang="ru-RU" sz="1600" dirty="0"/>
        </a:p>
      </dgm:t>
    </dgm:pt>
    <dgm:pt modelId="{7600FA19-0D22-448B-98C3-8B867593E129}" type="parTrans" cxnId="{581EA245-630F-4FBE-868B-85B962C20849}">
      <dgm:prSet/>
      <dgm:spPr/>
      <dgm:t>
        <a:bodyPr/>
        <a:lstStyle/>
        <a:p>
          <a:endParaRPr lang="ru-RU"/>
        </a:p>
      </dgm:t>
    </dgm:pt>
    <dgm:pt modelId="{AB61B056-A8FC-49C2-9D7F-3F9A28347607}" type="sibTrans" cxnId="{581EA245-630F-4FBE-868B-85B962C20849}">
      <dgm:prSet/>
      <dgm:spPr/>
      <dgm:t>
        <a:bodyPr/>
        <a:lstStyle/>
        <a:p>
          <a:endParaRPr lang="ru-RU"/>
        </a:p>
      </dgm:t>
    </dgm:pt>
    <dgm:pt modelId="{8691DDD7-EC23-4BFC-84A9-731BF98D8CC1}">
      <dgm:prSet custT="1"/>
      <dgm:spPr/>
      <dgm:t>
        <a:bodyPr/>
        <a:lstStyle/>
        <a:p>
          <a:r>
            <a:rPr lang="ro-RO" sz="1600" dirty="0">
              <a:latin typeface="Arial Black"/>
              <a:ea typeface="Arial Black"/>
              <a:cs typeface="Arial Black"/>
              <a:sym typeface="Arial Black"/>
            </a:rPr>
            <a:t>Proiecte transdisciplinare, Portofoliu, </a:t>
          </a:r>
          <a:endParaRPr lang="ru-RU" sz="1600" dirty="0"/>
        </a:p>
      </dgm:t>
    </dgm:pt>
    <dgm:pt modelId="{06406844-D71A-42DD-A314-EBD78EFC9311}" type="parTrans" cxnId="{542EF9C4-566F-4011-AED0-F684FA01288A}">
      <dgm:prSet/>
      <dgm:spPr/>
      <dgm:t>
        <a:bodyPr/>
        <a:lstStyle/>
        <a:p>
          <a:endParaRPr lang="ru-RU"/>
        </a:p>
      </dgm:t>
    </dgm:pt>
    <dgm:pt modelId="{844F1DFA-CFAB-46DC-A3CF-177C86D207C7}" type="sibTrans" cxnId="{542EF9C4-566F-4011-AED0-F684FA01288A}">
      <dgm:prSet/>
      <dgm:spPr/>
      <dgm:t>
        <a:bodyPr/>
        <a:lstStyle/>
        <a:p>
          <a:endParaRPr lang="ru-RU"/>
        </a:p>
      </dgm:t>
    </dgm:pt>
    <dgm:pt modelId="{85E5FD13-86B5-44A2-9FDD-56C0A921B405}">
      <dgm:prSet custT="1"/>
      <dgm:spPr/>
      <dgm:t>
        <a:bodyPr/>
        <a:lstStyle/>
        <a:p>
          <a:pPr rtl="0"/>
          <a:r>
            <a:rPr lang="ro-RO" sz="1800" dirty="0">
              <a:latin typeface="Arial Black"/>
              <a:ea typeface="Arial Black"/>
              <a:cs typeface="Arial Black"/>
              <a:sym typeface="Arial Black"/>
            </a:rPr>
            <a:t>Prezentări Power Point etc...</a:t>
          </a:r>
          <a:endParaRPr lang="ru-RU" sz="1800" dirty="0"/>
        </a:p>
      </dgm:t>
    </dgm:pt>
    <dgm:pt modelId="{9F4B302F-30B5-4C36-8193-6DD40688B927}" type="parTrans" cxnId="{5F0992D6-DA29-4571-B39C-FCF3BE428FB0}">
      <dgm:prSet/>
      <dgm:spPr/>
      <dgm:t>
        <a:bodyPr/>
        <a:lstStyle/>
        <a:p>
          <a:endParaRPr lang="ru-RU"/>
        </a:p>
      </dgm:t>
    </dgm:pt>
    <dgm:pt modelId="{406F5CA5-487A-4029-A87A-DF344F1F0515}" type="sibTrans" cxnId="{5F0992D6-DA29-4571-B39C-FCF3BE428FB0}">
      <dgm:prSet/>
      <dgm:spPr/>
      <dgm:t>
        <a:bodyPr/>
        <a:lstStyle/>
        <a:p>
          <a:endParaRPr lang="ru-RU"/>
        </a:p>
      </dgm:t>
    </dgm:pt>
    <dgm:pt modelId="{07CFC7C6-1E27-477F-A601-4CAAFF37D778}" type="pres">
      <dgm:prSet presAssocID="{B4A38605-3094-4016-9232-1FDE387BBE97}" presName="linear" presStyleCnt="0">
        <dgm:presLayoutVars>
          <dgm:dir/>
          <dgm:animLvl val="lvl"/>
          <dgm:resizeHandles val="exact"/>
        </dgm:presLayoutVars>
      </dgm:prSet>
      <dgm:spPr/>
    </dgm:pt>
    <dgm:pt modelId="{7776E106-86E6-4670-B33E-95C1B6873EA4}" type="pres">
      <dgm:prSet presAssocID="{B51D05A9-1FF7-40E7-9563-FA90E95ED604}" presName="parentLin" presStyleCnt="0"/>
      <dgm:spPr/>
    </dgm:pt>
    <dgm:pt modelId="{C09C70FF-3F5B-43A9-95FF-3B1A31D6BA4B}" type="pres">
      <dgm:prSet presAssocID="{B51D05A9-1FF7-40E7-9563-FA90E95ED604}" presName="parentLeftMargin" presStyleLbl="node1" presStyleIdx="0" presStyleCnt="7"/>
      <dgm:spPr/>
    </dgm:pt>
    <dgm:pt modelId="{DBFF052B-CBC8-4F7D-9E30-F1B1A1EC49BC}" type="pres">
      <dgm:prSet presAssocID="{B51D05A9-1FF7-40E7-9563-FA90E95ED604}" presName="parentText" presStyleLbl="node1" presStyleIdx="0" presStyleCnt="7" custScaleX="154347" custScaleY="264837">
        <dgm:presLayoutVars>
          <dgm:chMax val="0"/>
          <dgm:bulletEnabled val="1"/>
        </dgm:presLayoutVars>
      </dgm:prSet>
      <dgm:spPr/>
    </dgm:pt>
    <dgm:pt modelId="{74A236D7-8766-43D0-B1C7-6EFB84D76661}" type="pres">
      <dgm:prSet presAssocID="{B51D05A9-1FF7-40E7-9563-FA90E95ED604}" presName="negativeSpace" presStyleCnt="0"/>
      <dgm:spPr/>
    </dgm:pt>
    <dgm:pt modelId="{32691F7E-D5BD-4F0C-A6B7-A4DF1420D2E6}" type="pres">
      <dgm:prSet presAssocID="{B51D05A9-1FF7-40E7-9563-FA90E95ED604}" presName="childText" presStyleLbl="conFgAcc1" presStyleIdx="0" presStyleCnt="7">
        <dgm:presLayoutVars>
          <dgm:bulletEnabled val="1"/>
        </dgm:presLayoutVars>
      </dgm:prSet>
      <dgm:spPr/>
    </dgm:pt>
    <dgm:pt modelId="{3BFA8858-70C8-445C-9EE3-62B7B66D582E}" type="pres">
      <dgm:prSet presAssocID="{166493EF-F42A-47BC-AC6A-FBA15A15EA57}" presName="spaceBetweenRectangles" presStyleCnt="0"/>
      <dgm:spPr/>
    </dgm:pt>
    <dgm:pt modelId="{1E1EE088-CDA5-47FB-B687-CF0ECFA15837}" type="pres">
      <dgm:prSet presAssocID="{4A1FF947-3734-4F9C-B662-DB1AE6D12633}" presName="parentLin" presStyleCnt="0"/>
      <dgm:spPr/>
    </dgm:pt>
    <dgm:pt modelId="{FBB2AF44-F6BE-4146-9A88-7500D717A109}" type="pres">
      <dgm:prSet presAssocID="{4A1FF947-3734-4F9C-B662-DB1AE6D12633}" presName="parentLeftMargin" presStyleLbl="node1" presStyleIdx="0" presStyleCnt="7"/>
      <dgm:spPr/>
    </dgm:pt>
    <dgm:pt modelId="{3CC39660-DD6E-4672-BF16-C892DD739691}" type="pres">
      <dgm:prSet presAssocID="{4A1FF947-3734-4F9C-B662-DB1AE6D12633}" presName="parentText" presStyleLbl="node1" presStyleIdx="1" presStyleCnt="7" custScaleX="146575" custScaleY="188204">
        <dgm:presLayoutVars>
          <dgm:chMax val="0"/>
          <dgm:bulletEnabled val="1"/>
        </dgm:presLayoutVars>
      </dgm:prSet>
      <dgm:spPr/>
    </dgm:pt>
    <dgm:pt modelId="{C1E86BB2-1993-459F-8E8D-130191A3DD18}" type="pres">
      <dgm:prSet presAssocID="{4A1FF947-3734-4F9C-B662-DB1AE6D12633}" presName="negativeSpace" presStyleCnt="0"/>
      <dgm:spPr/>
    </dgm:pt>
    <dgm:pt modelId="{635351BC-030A-4CD9-A841-18D600DB5809}" type="pres">
      <dgm:prSet presAssocID="{4A1FF947-3734-4F9C-B662-DB1AE6D12633}" presName="childText" presStyleLbl="conFgAcc1" presStyleIdx="1" presStyleCnt="7">
        <dgm:presLayoutVars>
          <dgm:bulletEnabled val="1"/>
        </dgm:presLayoutVars>
      </dgm:prSet>
      <dgm:spPr/>
    </dgm:pt>
    <dgm:pt modelId="{68DDDACF-C5A7-43C7-B757-90AEDFAAA9D5}" type="pres">
      <dgm:prSet presAssocID="{9424D368-4CE2-452B-93A4-91460D01D160}" presName="spaceBetweenRectangles" presStyleCnt="0"/>
      <dgm:spPr/>
    </dgm:pt>
    <dgm:pt modelId="{75603D98-8776-46A1-A249-7BC018596C2A}" type="pres">
      <dgm:prSet presAssocID="{8A51F5A2-5995-498E-9949-D41D6C158B99}" presName="parentLin" presStyleCnt="0"/>
      <dgm:spPr/>
    </dgm:pt>
    <dgm:pt modelId="{476C57C9-A17A-43E7-8437-A82989C29BC2}" type="pres">
      <dgm:prSet presAssocID="{8A51F5A2-5995-498E-9949-D41D6C158B99}" presName="parentLeftMargin" presStyleLbl="node1" presStyleIdx="1" presStyleCnt="7"/>
      <dgm:spPr/>
    </dgm:pt>
    <dgm:pt modelId="{002DA94B-4DB4-46BC-AAFC-504DA544E3FF}" type="pres">
      <dgm:prSet presAssocID="{8A51F5A2-5995-498E-9949-D41D6C158B99}" presName="parentText" presStyleLbl="node1" presStyleIdx="2" presStyleCnt="7" custScaleX="141308" custScaleY="161851" custLinFactNeighborX="7708" custLinFactNeighborY="11895">
        <dgm:presLayoutVars>
          <dgm:chMax val="0"/>
          <dgm:bulletEnabled val="1"/>
        </dgm:presLayoutVars>
      </dgm:prSet>
      <dgm:spPr/>
    </dgm:pt>
    <dgm:pt modelId="{CC9E4A29-D885-4D5C-9A7B-FEA7386396A2}" type="pres">
      <dgm:prSet presAssocID="{8A51F5A2-5995-498E-9949-D41D6C158B99}" presName="negativeSpace" presStyleCnt="0"/>
      <dgm:spPr/>
    </dgm:pt>
    <dgm:pt modelId="{785BAE1A-6BE3-4590-A986-614692720851}" type="pres">
      <dgm:prSet presAssocID="{8A51F5A2-5995-498E-9949-D41D6C158B99}" presName="childText" presStyleLbl="conFgAcc1" presStyleIdx="2" presStyleCnt="7">
        <dgm:presLayoutVars>
          <dgm:bulletEnabled val="1"/>
        </dgm:presLayoutVars>
      </dgm:prSet>
      <dgm:spPr/>
    </dgm:pt>
    <dgm:pt modelId="{156573A0-2123-456E-8B4A-BFF94A4E43A9}" type="pres">
      <dgm:prSet presAssocID="{82637BEF-3E51-4402-A8B1-5B3F620339D7}" presName="spaceBetweenRectangles" presStyleCnt="0"/>
      <dgm:spPr/>
    </dgm:pt>
    <dgm:pt modelId="{9A150C43-852A-4CE0-8991-FDD838691B67}" type="pres">
      <dgm:prSet presAssocID="{B1F50CFB-25CA-4FA2-9AB7-EFB1F0B7E4D8}" presName="parentLin" presStyleCnt="0"/>
      <dgm:spPr/>
    </dgm:pt>
    <dgm:pt modelId="{EE7E9CEC-DD5A-4647-95AB-9563E5764F13}" type="pres">
      <dgm:prSet presAssocID="{B1F50CFB-25CA-4FA2-9AB7-EFB1F0B7E4D8}" presName="parentLeftMargin" presStyleLbl="node1" presStyleIdx="2" presStyleCnt="7"/>
      <dgm:spPr/>
    </dgm:pt>
    <dgm:pt modelId="{8E51E452-A1A8-4788-9A2D-3C1F1723EC10}" type="pres">
      <dgm:prSet presAssocID="{B1F50CFB-25CA-4FA2-9AB7-EFB1F0B7E4D8}" presName="parentText" presStyleLbl="node1" presStyleIdx="3" presStyleCnt="7" custScaleX="140092" custScaleY="178878" custLinFactX="28571" custLinFactNeighborX="100000" custLinFactNeighborY="-2562">
        <dgm:presLayoutVars>
          <dgm:chMax val="0"/>
          <dgm:bulletEnabled val="1"/>
        </dgm:presLayoutVars>
      </dgm:prSet>
      <dgm:spPr/>
    </dgm:pt>
    <dgm:pt modelId="{AD6D037D-99B2-48C1-B9CE-D896D58CF98D}" type="pres">
      <dgm:prSet presAssocID="{B1F50CFB-25CA-4FA2-9AB7-EFB1F0B7E4D8}" presName="negativeSpace" presStyleCnt="0"/>
      <dgm:spPr/>
    </dgm:pt>
    <dgm:pt modelId="{602984EE-C51D-4F28-8C1C-17FFA0ED49FA}" type="pres">
      <dgm:prSet presAssocID="{B1F50CFB-25CA-4FA2-9AB7-EFB1F0B7E4D8}" presName="childText" presStyleLbl="conFgAcc1" presStyleIdx="3" presStyleCnt="7">
        <dgm:presLayoutVars>
          <dgm:bulletEnabled val="1"/>
        </dgm:presLayoutVars>
      </dgm:prSet>
      <dgm:spPr/>
    </dgm:pt>
    <dgm:pt modelId="{2ACF0286-6B07-49E5-8E75-D552993C9D85}" type="pres">
      <dgm:prSet presAssocID="{BCD69263-A0FA-4AE9-B741-4390D5B07164}" presName="spaceBetweenRectangles" presStyleCnt="0"/>
      <dgm:spPr/>
    </dgm:pt>
    <dgm:pt modelId="{B5217AED-B886-42FB-AEB8-51F6D0FCD5FF}" type="pres">
      <dgm:prSet presAssocID="{1C419735-A231-4BBC-8A42-AFF954B3840E}" presName="parentLin" presStyleCnt="0"/>
      <dgm:spPr/>
    </dgm:pt>
    <dgm:pt modelId="{0A260C2A-4BF8-4A96-8C2C-54F5BBC92A89}" type="pres">
      <dgm:prSet presAssocID="{1C419735-A231-4BBC-8A42-AFF954B3840E}" presName="parentLeftMargin" presStyleLbl="node1" presStyleIdx="3" presStyleCnt="7"/>
      <dgm:spPr/>
    </dgm:pt>
    <dgm:pt modelId="{C56D697B-BC32-498F-A647-A894CF2A0A30}" type="pres">
      <dgm:prSet presAssocID="{1C419735-A231-4BBC-8A42-AFF954B3840E}" presName="parentText" presStyleLbl="node1" presStyleIdx="4" presStyleCnt="7" custScaleX="142857" custScaleY="236390">
        <dgm:presLayoutVars>
          <dgm:chMax val="0"/>
          <dgm:bulletEnabled val="1"/>
        </dgm:presLayoutVars>
      </dgm:prSet>
      <dgm:spPr/>
    </dgm:pt>
    <dgm:pt modelId="{5C81FE7B-EDF3-40C0-A294-735F86548461}" type="pres">
      <dgm:prSet presAssocID="{1C419735-A231-4BBC-8A42-AFF954B3840E}" presName="negativeSpace" presStyleCnt="0"/>
      <dgm:spPr/>
    </dgm:pt>
    <dgm:pt modelId="{63075D2A-6E88-4534-8991-528F87E96A9A}" type="pres">
      <dgm:prSet presAssocID="{1C419735-A231-4BBC-8A42-AFF954B3840E}" presName="childText" presStyleLbl="conFgAcc1" presStyleIdx="4" presStyleCnt="7">
        <dgm:presLayoutVars>
          <dgm:bulletEnabled val="1"/>
        </dgm:presLayoutVars>
      </dgm:prSet>
      <dgm:spPr/>
    </dgm:pt>
    <dgm:pt modelId="{03117257-8ACE-4E49-85C1-B3670920698E}" type="pres">
      <dgm:prSet presAssocID="{AB61B056-A8FC-49C2-9D7F-3F9A28347607}" presName="spaceBetweenRectangles" presStyleCnt="0"/>
      <dgm:spPr/>
    </dgm:pt>
    <dgm:pt modelId="{91CA2483-9A2A-4E35-B4A4-198E686961B8}" type="pres">
      <dgm:prSet presAssocID="{8691DDD7-EC23-4BFC-84A9-731BF98D8CC1}" presName="parentLin" presStyleCnt="0"/>
      <dgm:spPr/>
    </dgm:pt>
    <dgm:pt modelId="{264B0F4C-8C65-4F8F-AE9A-226F9F1582C1}" type="pres">
      <dgm:prSet presAssocID="{8691DDD7-EC23-4BFC-84A9-731BF98D8CC1}" presName="parentLeftMargin" presStyleLbl="node1" presStyleIdx="4" presStyleCnt="7"/>
      <dgm:spPr/>
    </dgm:pt>
    <dgm:pt modelId="{32F361DE-7E59-4A20-B1B4-66C6091B2CB4}" type="pres">
      <dgm:prSet presAssocID="{8691DDD7-EC23-4BFC-84A9-731BF98D8CC1}" presName="parentText" presStyleLbl="node1" presStyleIdx="5" presStyleCnt="7" custScaleX="142857" custScaleY="199685" custLinFactNeighborX="1015" custLinFactNeighborY="12112">
        <dgm:presLayoutVars>
          <dgm:chMax val="0"/>
          <dgm:bulletEnabled val="1"/>
        </dgm:presLayoutVars>
      </dgm:prSet>
      <dgm:spPr/>
    </dgm:pt>
    <dgm:pt modelId="{FB1E3D31-21ED-4DA3-9C15-A1611907413D}" type="pres">
      <dgm:prSet presAssocID="{8691DDD7-EC23-4BFC-84A9-731BF98D8CC1}" presName="negativeSpace" presStyleCnt="0"/>
      <dgm:spPr/>
    </dgm:pt>
    <dgm:pt modelId="{8A53E2DA-356A-4362-A5DD-4D39F1C014E1}" type="pres">
      <dgm:prSet presAssocID="{8691DDD7-EC23-4BFC-84A9-731BF98D8CC1}" presName="childText" presStyleLbl="conFgAcc1" presStyleIdx="5" presStyleCnt="7">
        <dgm:presLayoutVars>
          <dgm:bulletEnabled val="1"/>
        </dgm:presLayoutVars>
      </dgm:prSet>
      <dgm:spPr/>
    </dgm:pt>
    <dgm:pt modelId="{B84301EB-EE3A-4CF0-900B-FDE0095B67C2}" type="pres">
      <dgm:prSet presAssocID="{844F1DFA-CFAB-46DC-A3CF-177C86D207C7}" presName="spaceBetweenRectangles" presStyleCnt="0"/>
      <dgm:spPr/>
    </dgm:pt>
    <dgm:pt modelId="{7D470CC0-AEE0-4199-B994-CCAFF4477CBD}" type="pres">
      <dgm:prSet presAssocID="{85E5FD13-86B5-44A2-9FDD-56C0A921B405}" presName="parentLin" presStyleCnt="0"/>
      <dgm:spPr/>
    </dgm:pt>
    <dgm:pt modelId="{BC388C10-BE87-4D8A-A8CE-E1CD1EC1B073}" type="pres">
      <dgm:prSet presAssocID="{85E5FD13-86B5-44A2-9FDD-56C0A921B405}" presName="parentLeftMargin" presStyleLbl="node1" presStyleIdx="5" presStyleCnt="7"/>
      <dgm:spPr/>
    </dgm:pt>
    <dgm:pt modelId="{483B0F73-49E4-4E24-B1F6-02F60B1040E6}" type="pres">
      <dgm:prSet presAssocID="{85E5FD13-86B5-44A2-9FDD-56C0A921B405}" presName="parentText" presStyleLbl="node1" presStyleIdx="6" presStyleCnt="7" custScaleX="142857" custScaleY="204481">
        <dgm:presLayoutVars>
          <dgm:chMax val="0"/>
          <dgm:bulletEnabled val="1"/>
        </dgm:presLayoutVars>
      </dgm:prSet>
      <dgm:spPr/>
    </dgm:pt>
    <dgm:pt modelId="{0F5B78A9-A800-41CD-9186-81733E3DDF01}" type="pres">
      <dgm:prSet presAssocID="{85E5FD13-86B5-44A2-9FDD-56C0A921B405}" presName="negativeSpace" presStyleCnt="0"/>
      <dgm:spPr/>
    </dgm:pt>
    <dgm:pt modelId="{F23620E7-ED56-4E50-A4FF-9AE56C64A938}" type="pres">
      <dgm:prSet presAssocID="{85E5FD13-86B5-44A2-9FDD-56C0A921B405}" presName="childText" presStyleLbl="conFgAcc1" presStyleIdx="6" presStyleCnt="7">
        <dgm:presLayoutVars>
          <dgm:bulletEnabled val="1"/>
        </dgm:presLayoutVars>
      </dgm:prSet>
      <dgm:spPr/>
    </dgm:pt>
  </dgm:ptLst>
  <dgm:cxnLst>
    <dgm:cxn modelId="{112E750C-B763-4C03-8C7E-A2E3036B3639}" type="presOf" srcId="{B51D05A9-1FF7-40E7-9563-FA90E95ED604}" destId="{DBFF052B-CBC8-4F7D-9E30-F1B1A1EC49BC}" srcOrd="1" destOrd="0" presId="urn:microsoft.com/office/officeart/2005/8/layout/list1"/>
    <dgm:cxn modelId="{4FAAE00F-F053-4912-A304-4DAA15A9DA6B}" srcId="{B4A38605-3094-4016-9232-1FDE387BBE97}" destId="{8A51F5A2-5995-498E-9949-D41D6C158B99}" srcOrd="2" destOrd="0" parTransId="{7DD858C3-712B-4888-BEC6-1A738F5B46B6}" sibTransId="{82637BEF-3E51-4402-A8B1-5B3F620339D7}"/>
    <dgm:cxn modelId="{046D7B10-5365-49B7-9CAD-2BD8E7306749}" type="presOf" srcId="{B51D05A9-1FF7-40E7-9563-FA90E95ED604}" destId="{C09C70FF-3F5B-43A9-95FF-3B1A31D6BA4B}" srcOrd="0" destOrd="0" presId="urn:microsoft.com/office/officeart/2005/8/layout/list1"/>
    <dgm:cxn modelId="{E463B31C-1966-4040-A894-C71E404A43A2}" srcId="{B4A38605-3094-4016-9232-1FDE387BBE97}" destId="{B1F50CFB-25CA-4FA2-9AB7-EFB1F0B7E4D8}" srcOrd="3" destOrd="0" parTransId="{9ACDF544-9E57-4AC0-87E8-5214EDF4DD53}" sibTransId="{BCD69263-A0FA-4AE9-B741-4390D5B07164}"/>
    <dgm:cxn modelId="{75898920-40EB-47E3-BF76-7A5156D0F4CF}" srcId="{B4A38605-3094-4016-9232-1FDE387BBE97}" destId="{B51D05A9-1FF7-40E7-9563-FA90E95ED604}" srcOrd="0" destOrd="0" parTransId="{5C098FB0-D5BE-4343-B732-39A2D55A7681}" sibTransId="{166493EF-F42A-47BC-AC6A-FBA15A15EA57}"/>
    <dgm:cxn modelId="{4BBA4737-8EF8-4E08-96AB-604C4B5A38BF}" type="presOf" srcId="{1C419735-A231-4BBC-8A42-AFF954B3840E}" destId="{C56D697B-BC32-498F-A647-A894CF2A0A30}" srcOrd="1" destOrd="0" presId="urn:microsoft.com/office/officeart/2005/8/layout/list1"/>
    <dgm:cxn modelId="{3E91DF38-31EA-4FC1-8683-C8FA862AFE12}" type="presOf" srcId="{B1F50CFB-25CA-4FA2-9AB7-EFB1F0B7E4D8}" destId="{EE7E9CEC-DD5A-4647-95AB-9563E5764F13}" srcOrd="0" destOrd="0" presId="urn:microsoft.com/office/officeart/2005/8/layout/list1"/>
    <dgm:cxn modelId="{C631505B-7CB0-46E9-B0CD-BC7D0AC09560}" type="presOf" srcId="{8A51F5A2-5995-498E-9949-D41D6C158B99}" destId="{002DA94B-4DB4-46BC-AAFC-504DA544E3FF}" srcOrd="1" destOrd="0" presId="urn:microsoft.com/office/officeart/2005/8/layout/list1"/>
    <dgm:cxn modelId="{0222D163-F9A0-4935-ACDC-50946A830766}" type="presOf" srcId="{8A51F5A2-5995-498E-9949-D41D6C158B99}" destId="{476C57C9-A17A-43E7-8437-A82989C29BC2}" srcOrd="0" destOrd="0" presId="urn:microsoft.com/office/officeart/2005/8/layout/list1"/>
    <dgm:cxn modelId="{581EA245-630F-4FBE-868B-85B962C20849}" srcId="{B4A38605-3094-4016-9232-1FDE387BBE97}" destId="{1C419735-A231-4BBC-8A42-AFF954B3840E}" srcOrd="4" destOrd="0" parTransId="{7600FA19-0D22-448B-98C3-8B867593E129}" sibTransId="{AB61B056-A8FC-49C2-9D7F-3F9A28347607}"/>
    <dgm:cxn modelId="{0A7C0E48-672A-4F6D-A7F8-217EFF00C9C0}" type="presOf" srcId="{4A1FF947-3734-4F9C-B662-DB1AE6D12633}" destId="{FBB2AF44-F6BE-4146-9A88-7500D717A109}" srcOrd="0" destOrd="0" presId="urn:microsoft.com/office/officeart/2005/8/layout/list1"/>
    <dgm:cxn modelId="{3E19E274-A161-4144-A2E4-B27CBF03A610}" srcId="{B4A38605-3094-4016-9232-1FDE387BBE97}" destId="{4A1FF947-3734-4F9C-B662-DB1AE6D12633}" srcOrd="1" destOrd="0" parTransId="{F74628A2-DABC-4F6C-A060-47468FDD7858}" sibTransId="{9424D368-4CE2-452B-93A4-91460D01D160}"/>
    <dgm:cxn modelId="{BF0BBB55-A013-48F8-94C6-0BD0B46946A6}" type="presOf" srcId="{8691DDD7-EC23-4BFC-84A9-731BF98D8CC1}" destId="{264B0F4C-8C65-4F8F-AE9A-226F9F1582C1}" srcOrd="0" destOrd="0" presId="urn:microsoft.com/office/officeart/2005/8/layout/list1"/>
    <dgm:cxn modelId="{8A572393-74A4-4685-AD80-2DCAF4372C9E}" type="presOf" srcId="{85E5FD13-86B5-44A2-9FDD-56C0A921B405}" destId="{483B0F73-49E4-4E24-B1F6-02F60B1040E6}" srcOrd="1" destOrd="0" presId="urn:microsoft.com/office/officeart/2005/8/layout/list1"/>
    <dgm:cxn modelId="{F73A0096-4FA1-4C0A-A279-168BACDE4B1A}" type="presOf" srcId="{1C419735-A231-4BBC-8A42-AFF954B3840E}" destId="{0A260C2A-4BF8-4A96-8C2C-54F5BBC92A89}" srcOrd="0" destOrd="0" presId="urn:microsoft.com/office/officeart/2005/8/layout/list1"/>
    <dgm:cxn modelId="{16E4599E-C302-4DDC-9369-B9734425A0FF}" type="presOf" srcId="{B4A38605-3094-4016-9232-1FDE387BBE97}" destId="{07CFC7C6-1E27-477F-A601-4CAAFF37D778}" srcOrd="0" destOrd="0" presId="urn:microsoft.com/office/officeart/2005/8/layout/list1"/>
    <dgm:cxn modelId="{542EF9C4-566F-4011-AED0-F684FA01288A}" srcId="{B4A38605-3094-4016-9232-1FDE387BBE97}" destId="{8691DDD7-EC23-4BFC-84A9-731BF98D8CC1}" srcOrd="5" destOrd="0" parTransId="{06406844-D71A-42DD-A314-EBD78EFC9311}" sibTransId="{844F1DFA-CFAB-46DC-A3CF-177C86D207C7}"/>
    <dgm:cxn modelId="{F79B23CE-0570-450D-877E-FF14DA04C7D3}" type="presOf" srcId="{B1F50CFB-25CA-4FA2-9AB7-EFB1F0B7E4D8}" destId="{8E51E452-A1A8-4788-9A2D-3C1F1723EC10}" srcOrd="1" destOrd="0" presId="urn:microsoft.com/office/officeart/2005/8/layout/list1"/>
    <dgm:cxn modelId="{5F0992D6-DA29-4571-B39C-FCF3BE428FB0}" srcId="{B4A38605-3094-4016-9232-1FDE387BBE97}" destId="{85E5FD13-86B5-44A2-9FDD-56C0A921B405}" srcOrd="6" destOrd="0" parTransId="{9F4B302F-30B5-4C36-8193-6DD40688B927}" sibTransId="{406F5CA5-487A-4029-A87A-DF344F1F0515}"/>
    <dgm:cxn modelId="{74C463DF-B70A-4B0E-A827-24165DFE500A}" type="presOf" srcId="{8691DDD7-EC23-4BFC-84A9-731BF98D8CC1}" destId="{32F361DE-7E59-4A20-B1B4-66C6091B2CB4}" srcOrd="1" destOrd="0" presId="urn:microsoft.com/office/officeart/2005/8/layout/list1"/>
    <dgm:cxn modelId="{725A89E3-9FB4-49D3-BDF6-5EB179137B0D}" type="presOf" srcId="{85E5FD13-86B5-44A2-9FDD-56C0A921B405}" destId="{BC388C10-BE87-4D8A-A8CE-E1CD1EC1B073}" srcOrd="0" destOrd="0" presId="urn:microsoft.com/office/officeart/2005/8/layout/list1"/>
    <dgm:cxn modelId="{0E4132ED-DA0F-49FA-8250-5387C4DF56EE}" type="presOf" srcId="{4A1FF947-3734-4F9C-B662-DB1AE6D12633}" destId="{3CC39660-DD6E-4672-BF16-C892DD739691}" srcOrd="1" destOrd="0" presId="urn:microsoft.com/office/officeart/2005/8/layout/list1"/>
    <dgm:cxn modelId="{39F6546F-A15D-4333-80B1-9B8A843FC81B}" type="presParOf" srcId="{07CFC7C6-1E27-477F-A601-4CAAFF37D778}" destId="{7776E106-86E6-4670-B33E-95C1B6873EA4}" srcOrd="0" destOrd="0" presId="urn:microsoft.com/office/officeart/2005/8/layout/list1"/>
    <dgm:cxn modelId="{F4D21A7E-02AE-4D59-8DE0-C42AB0A62071}" type="presParOf" srcId="{7776E106-86E6-4670-B33E-95C1B6873EA4}" destId="{C09C70FF-3F5B-43A9-95FF-3B1A31D6BA4B}" srcOrd="0" destOrd="0" presId="urn:microsoft.com/office/officeart/2005/8/layout/list1"/>
    <dgm:cxn modelId="{1CF42D5D-B01A-4857-AFF8-B8599B0B06AD}" type="presParOf" srcId="{7776E106-86E6-4670-B33E-95C1B6873EA4}" destId="{DBFF052B-CBC8-4F7D-9E30-F1B1A1EC49BC}" srcOrd="1" destOrd="0" presId="urn:microsoft.com/office/officeart/2005/8/layout/list1"/>
    <dgm:cxn modelId="{0E1743F9-A3CE-4D97-8F03-F2EEF23B161E}" type="presParOf" srcId="{07CFC7C6-1E27-477F-A601-4CAAFF37D778}" destId="{74A236D7-8766-43D0-B1C7-6EFB84D76661}" srcOrd="1" destOrd="0" presId="urn:microsoft.com/office/officeart/2005/8/layout/list1"/>
    <dgm:cxn modelId="{38846FF6-6FEC-4E27-8495-A27A12522EB3}" type="presParOf" srcId="{07CFC7C6-1E27-477F-A601-4CAAFF37D778}" destId="{32691F7E-D5BD-4F0C-A6B7-A4DF1420D2E6}" srcOrd="2" destOrd="0" presId="urn:microsoft.com/office/officeart/2005/8/layout/list1"/>
    <dgm:cxn modelId="{90876A9E-BE0C-43CA-B864-7837F4E0D4EF}" type="presParOf" srcId="{07CFC7C6-1E27-477F-A601-4CAAFF37D778}" destId="{3BFA8858-70C8-445C-9EE3-62B7B66D582E}" srcOrd="3" destOrd="0" presId="urn:microsoft.com/office/officeart/2005/8/layout/list1"/>
    <dgm:cxn modelId="{10F26068-5FF7-493E-AEF8-7569F84A9F04}" type="presParOf" srcId="{07CFC7C6-1E27-477F-A601-4CAAFF37D778}" destId="{1E1EE088-CDA5-47FB-B687-CF0ECFA15837}" srcOrd="4" destOrd="0" presId="urn:microsoft.com/office/officeart/2005/8/layout/list1"/>
    <dgm:cxn modelId="{F42FC13A-7F00-469B-B8C5-1ED6351652D7}" type="presParOf" srcId="{1E1EE088-CDA5-47FB-B687-CF0ECFA15837}" destId="{FBB2AF44-F6BE-4146-9A88-7500D717A109}" srcOrd="0" destOrd="0" presId="urn:microsoft.com/office/officeart/2005/8/layout/list1"/>
    <dgm:cxn modelId="{F998FB36-FC79-49F1-A8C0-47835FEDABAE}" type="presParOf" srcId="{1E1EE088-CDA5-47FB-B687-CF0ECFA15837}" destId="{3CC39660-DD6E-4672-BF16-C892DD739691}" srcOrd="1" destOrd="0" presId="urn:microsoft.com/office/officeart/2005/8/layout/list1"/>
    <dgm:cxn modelId="{3A0F5A4E-8657-4D3E-AB1A-24FAC5063106}" type="presParOf" srcId="{07CFC7C6-1E27-477F-A601-4CAAFF37D778}" destId="{C1E86BB2-1993-459F-8E8D-130191A3DD18}" srcOrd="5" destOrd="0" presId="urn:microsoft.com/office/officeart/2005/8/layout/list1"/>
    <dgm:cxn modelId="{3CA0CE31-AA44-4083-B353-C2412BE0F7E4}" type="presParOf" srcId="{07CFC7C6-1E27-477F-A601-4CAAFF37D778}" destId="{635351BC-030A-4CD9-A841-18D600DB5809}" srcOrd="6" destOrd="0" presId="urn:microsoft.com/office/officeart/2005/8/layout/list1"/>
    <dgm:cxn modelId="{C8061A08-4E3E-45C8-A11B-C901540568F9}" type="presParOf" srcId="{07CFC7C6-1E27-477F-A601-4CAAFF37D778}" destId="{68DDDACF-C5A7-43C7-B757-90AEDFAAA9D5}" srcOrd="7" destOrd="0" presId="urn:microsoft.com/office/officeart/2005/8/layout/list1"/>
    <dgm:cxn modelId="{4A6B5199-A2CF-4F28-9A3E-FD5001AD7EFF}" type="presParOf" srcId="{07CFC7C6-1E27-477F-A601-4CAAFF37D778}" destId="{75603D98-8776-46A1-A249-7BC018596C2A}" srcOrd="8" destOrd="0" presId="urn:microsoft.com/office/officeart/2005/8/layout/list1"/>
    <dgm:cxn modelId="{00B0B7E3-2093-463D-8F3E-541A2349EFA4}" type="presParOf" srcId="{75603D98-8776-46A1-A249-7BC018596C2A}" destId="{476C57C9-A17A-43E7-8437-A82989C29BC2}" srcOrd="0" destOrd="0" presId="urn:microsoft.com/office/officeart/2005/8/layout/list1"/>
    <dgm:cxn modelId="{F32B9898-250C-40F0-8229-9B7C7890F879}" type="presParOf" srcId="{75603D98-8776-46A1-A249-7BC018596C2A}" destId="{002DA94B-4DB4-46BC-AAFC-504DA544E3FF}" srcOrd="1" destOrd="0" presId="urn:microsoft.com/office/officeart/2005/8/layout/list1"/>
    <dgm:cxn modelId="{3C1BEE92-8C03-4922-93C5-85279F6BB0B3}" type="presParOf" srcId="{07CFC7C6-1E27-477F-A601-4CAAFF37D778}" destId="{CC9E4A29-D885-4D5C-9A7B-FEA7386396A2}" srcOrd="9" destOrd="0" presId="urn:microsoft.com/office/officeart/2005/8/layout/list1"/>
    <dgm:cxn modelId="{2248DB7C-A1ED-4301-B9D2-7CE2695D20C3}" type="presParOf" srcId="{07CFC7C6-1E27-477F-A601-4CAAFF37D778}" destId="{785BAE1A-6BE3-4590-A986-614692720851}" srcOrd="10" destOrd="0" presId="urn:microsoft.com/office/officeart/2005/8/layout/list1"/>
    <dgm:cxn modelId="{7CB9E0FF-FED7-4614-8D42-DA62007C6FB8}" type="presParOf" srcId="{07CFC7C6-1E27-477F-A601-4CAAFF37D778}" destId="{156573A0-2123-456E-8B4A-BFF94A4E43A9}" srcOrd="11" destOrd="0" presId="urn:microsoft.com/office/officeart/2005/8/layout/list1"/>
    <dgm:cxn modelId="{CA708F15-83EF-42C7-8E2E-DA84AF599CFF}" type="presParOf" srcId="{07CFC7C6-1E27-477F-A601-4CAAFF37D778}" destId="{9A150C43-852A-4CE0-8991-FDD838691B67}" srcOrd="12" destOrd="0" presId="urn:microsoft.com/office/officeart/2005/8/layout/list1"/>
    <dgm:cxn modelId="{8ED9DB34-4672-4990-BD44-07E83BC0B2B8}" type="presParOf" srcId="{9A150C43-852A-4CE0-8991-FDD838691B67}" destId="{EE7E9CEC-DD5A-4647-95AB-9563E5764F13}" srcOrd="0" destOrd="0" presId="urn:microsoft.com/office/officeart/2005/8/layout/list1"/>
    <dgm:cxn modelId="{C59FFEBE-6A41-45A2-96A6-8A79B97A1BA9}" type="presParOf" srcId="{9A150C43-852A-4CE0-8991-FDD838691B67}" destId="{8E51E452-A1A8-4788-9A2D-3C1F1723EC10}" srcOrd="1" destOrd="0" presId="urn:microsoft.com/office/officeart/2005/8/layout/list1"/>
    <dgm:cxn modelId="{1054A5CF-EE19-4259-B59E-945217C8C178}" type="presParOf" srcId="{07CFC7C6-1E27-477F-A601-4CAAFF37D778}" destId="{AD6D037D-99B2-48C1-B9CE-D896D58CF98D}" srcOrd="13" destOrd="0" presId="urn:microsoft.com/office/officeart/2005/8/layout/list1"/>
    <dgm:cxn modelId="{D0BEC559-73F1-469C-B171-9D9DDA26F5F2}" type="presParOf" srcId="{07CFC7C6-1E27-477F-A601-4CAAFF37D778}" destId="{602984EE-C51D-4F28-8C1C-17FFA0ED49FA}" srcOrd="14" destOrd="0" presId="urn:microsoft.com/office/officeart/2005/8/layout/list1"/>
    <dgm:cxn modelId="{85F1899F-D714-4A19-BF0C-98E091D2891D}" type="presParOf" srcId="{07CFC7C6-1E27-477F-A601-4CAAFF37D778}" destId="{2ACF0286-6B07-49E5-8E75-D552993C9D85}" srcOrd="15" destOrd="0" presId="urn:microsoft.com/office/officeart/2005/8/layout/list1"/>
    <dgm:cxn modelId="{A8CE44BC-5A92-494F-BDE1-2C5C614A5CAD}" type="presParOf" srcId="{07CFC7C6-1E27-477F-A601-4CAAFF37D778}" destId="{B5217AED-B886-42FB-AEB8-51F6D0FCD5FF}" srcOrd="16" destOrd="0" presId="urn:microsoft.com/office/officeart/2005/8/layout/list1"/>
    <dgm:cxn modelId="{584025A5-FF21-42C5-BE3C-B657C4BD2190}" type="presParOf" srcId="{B5217AED-B886-42FB-AEB8-51F6D0FCD5FF}" destId="{0A260C2A-4BF8-4A96-8C2C-54F5BBC92A89}" srcOrd="0" destOrd="0" presId="urn:microsoft.com/office/officeart/2005/8/layout/list1"/>
    <dgm:cxn modelId="{D60F2497-57A1-4576-BFC1-102CACDE5396}" type="presParOf" srcId="{B5217AED-B886-42FB-AEB8-51F6D0FCD5FF}" destId="{C56D697B-BC32-498F-A647-A894CF2A0A30}" srcOrd="1" destOrd="0" presId="urn:microsoft.com/office/officeart/2005/8/layout/list1"/>
    <dgm:cxn modelId="{4E0FBD43-BDBE-4B3A-995A-97F2ED95E466}" type="presParOf" srcId="{07CFC7C6-1E27-477F-A601-4CAAFF37D778}" destId="{5C81FE7B-EDF3-40C0-A294-735F86548461}" srcOrd="17" destOrd="0" presId="urn:microsoft.com/office/officeart/2005/8/layout/list1"/>
    <dgm:cxn modelId="{C45F59A9-83C3-4F01-BECE-3413EE13E1BF}" type="presParOf" srcId="{07CFC7C6-1E27-477F-A601-4CAAFF37D778}" destId="{63075D2A-6E88-4534-8991-528F87E96A9A}" srcOrd="18" destOrd="0" presId="urn:microsoft.com/office/officeart/2005/8/layout/list1"/>
    <dgm:cxn modelId="{22639581-181D-4EA2-BC22-63EA907F132D}" type="presParOf" srcId="{07CFC7C6-1E27-477F-A601-4CAAFF37D778}" destId="{03117257-8ACE-4E49-85C1-B3670920698E}" srcOrd="19" destOrd="0" presId="urn:microsoft.com/office/officeart/2005/8/layout/list1"/>
    <dgm:cxn modelId="{A50891B0-179A-4014-82EA-AE220F7301AE}" type="presParOf" srcId="{07CFC7C6-1E27-477F-A601-4CAAFF37D778}" destId="{91CA2483-9A2A-4E35-B4A4-198E686961B8}" srcOrd="20" destOrd="0" presId="urn:microsoft.com/office/officeart/2005/8/layout/list1"/>
    <dgm:cxn modelId="{21E484D3-F2D9-4921-B63E-21727C352A5E}" type="presParOf" srcId="{91CA2483-9A2A-4E35-B4A4-198E686961B8}" destId="{264B0F4C-8C65-4F8F-AE9A-226F9F1582C1}" srcOrd="0" destOrd="0" presId="urn:microsoft.com/office/officeart/2005/8/layout/list1"/>
    <dgm:cxn modelId="{FCDD279C-8E09-4C9E-967B-D7A8C460EE42}" type="presParOf" srcId="{91CA2483-9A2A-4E35-B4A4-198E686961B8}" destId="{32F361DE-7E59-4A20-B1B4-66C6091B2CB4}" srcOrd="1" destOrd="0" presId="urn:microsoft.com/office/officeart/2005/8/layout/list1"/>
    <dgm:cxn modelId="{F4BAC013-55E5-492B-8448-22AF1DEFC55B}" type="presParOf" srcId="{07CFC7C6-1E27-477F-A601-4CAAFF37D778}" destId="{FB1E3D31-21ED-4DA3-9C15-A1611907413D}" srcOrd="21" destOrd="0" presId="urn:microsoft.com/office/officeart/2005/8/layout/list1"/>
    <dgm:cxn modelId="{36E26B23-8D06-4ADE-A81C-80D63EA2E492}" type="presParOf" srcId="{07CFC7C6-1E27-477F-A601-4CAAFF37D778}" destId="{8A53E2DA-356A-4362-A5DD-4D39F1C014E1}" srcOrd="22" destOrd="0" presId="urn:microsoft.com/office/officeart/2005/8/layout/list1"/>
    <dgm:cxn modelId="{5800B975-EC70-4280-AC89-37BF19481517}" type="presParOf" srcId="{07CFC7C6-1E27-477F-A601-4CAAFF37D778}" destId="{B84301EB-EE3A-4CF0-900B-FDE0095B67C2}" srcOrd="23" destOrd="0" presId="urn:microsoft.com/office/officeart/2005/8/layout/list1"/>
    <dgm:cxn modelId="{9788E207-EBEF-4C03-B3A1-CB887A1B797B}" type="presParOf" srcId="{07CFC7C6-1E27-477F-A601-4CAAFF37D778}" destId="{7D470CC0-AEE0-4199-B994-CCAFF4477CBD}" srcOrd="24" destOrd="0" presId="urn:microsoft.com/office/officeart/2005/8/layout/list1"/>
    <dgm:cxn modelId="{CC26919F-964F-4D1E-9BD5-B701AD8D60D4}" type="presParOf" srcId="{7D470CC0-AEE0-4199-B994-CCAFF4477CBD}" destId="{BC388C10-BE87-4D8A-A8CE-E1CD1EC1B073}" srcOrd="0" destOrd="0" presId="urn:microsoft.com/office/officeart/2005/8/layout/list1"/>
    <dgm:cxn modelId="{DBBACA2D-5EE1-47CC-8BC4-D30C078B2000}" type="presParOf" srcId="{7D470CC0-AEE0-4199-B994-CCAFF4477CBD}" destId="{483B0F73-49E4-4E24-B1F6-02F60B1040E6}" srcOrd="1" destOrd="0" presId="urn:microsoft.com/office/officeart/2005/8/layout/list1"/>
    <dgm:cxn modelId="{DC27F892-96A6-439A-BE59-500A86247D5D}" type="presParOf" srcId="{07CFC7C6-1E27-477F-A601-4CAAFF37D778}" destId="{0F5B78A9-A800-41CD-9186-81733E3DDF01}" srcOrd="25" destOrd="0" presId="urn:microsoft.com/office/officeart/2005/8/layout/list1"/>
    <dgm:cxn modelId="{35FEE362-ADCC-4450-8CD3-489A17676340}" type="presParOf" srcId="{07CFC7C6-1E27-477F-A601-4CAAFF37D778}" destId="{F23620E7-ED56-4E50-A4FF-9AE56C64A93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91F7E-D5BD-4F0C-A6B7-A4DF1420D2E6}">
      <dsp:nvSpPr>
        <dsp:cNvPr id="0" name=""/>
        <dsp:cNvSpPr/>
      </dsp:nvSpPr>
      <dsp:spPr>
        <a:xfrm>
          <a:off x="0" y="705136"/>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F052B-CBC8-4F7D-9E30-F1B1A1EC49BC}">
      <dsp:nvSpPr>
        <dsp:cNvPr id="0" name=""/>
        <dsp:cNvSpPr/>
      </dsp:nvSpPr>
      <dsp:spPr>
        <a:xfrm>
          <a:off x="478907" y="134357"/>
          <a:ext cx="10348520" cy="7036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889000">
            <a:lnSpc>
              <a:spcPct val="90000"/>
            </a:lnSpc>
            <a:spcBef>
              <a:spcPct val="0"/>
            </a:spcBef>
            <a:spcAft>
              <a:spcPct val="35000"/>
            </a:spcAft>
            <a:buNone/>
          </a:pPr>
          <a:r>
            <a:rPr lang="ro-RO" sz="2000" kern="1200">
              <a:latin typeface="Arial Black"/>
              <a:ea typeface="Arial Black"/>
              <a:cs typeface="Arial Black"/>
              <a:sym typeface="Arial Black"/>
            </a:rPr>
            <a:t>Evaluarile sumative </a:t>
          </a:r>
          <a:r>
            <a:rPr lang="it-IT" sz="2000" kern="1200">
              <a:latin typeface="Arial Black"/>
              <a:ea typeface="Arial Black"/>
              <a:cs typeface="Arial Black"/>
              <a:sym typeface="Arial Black"/>
            </a:rPr>
            <a:t>– la finisarea fiecărei unități de învățare / modul (2-3-4)</a:t>
          </a:r>
          <a:endParaRPr lang="ru-RU" sz="2000" kern="1200" dirty="0"/>
        </a:p>
      </dsp:txBody>
      <dsp:txXfrm>
        <a:off x="513255" y="168705"/>
        <a:ext cx="10279824" cy="634922"/>
      </dsp:txXfrm>
    </dsp:sp>
    <dsp:sp modelId="{635351BC-030A-4CD9-A841-18D600DB5809}">
      <dsp:nvSpPr>
        <dsp:cNvPr id="0" name=""/>
        <dsp:cNvSpPr/>
      </dsp:nvSpPr>
      <dsp:spPr>
        <a:xfrm>
          <a:off x="0" y="1347717"/>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C39660-DD6E-4672-BF16-C892DD739691}">
      <dsp:nvSpPr>
        <dsp:cNvPr id="0" name=""/>
        <dsp:cNvSpPr/>
      </dsp:nvSpPr>
      <dsp:spPr>
        <a:xfrm>
          <a:off x="503250" y="980536"/>
          <a:ext cx="10326945" cy="5000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889000" rtl="0">
            <a:lnSpc>
              <a:spcPct val="90000"/>
            </a:lnSpc>
            <a:spcBef>
              <a:spcPct val="0"/>
            </a:spcBef>
            <a:spcAft>
              <a:spcPct val="35000"/>
            </a:spcAft>
            <a:buNone/>
          </a:pPr>
          <a:r>
            <a:rPr lang="ro-RO" sz="2000" kern="1200">
              <a:latin typeface="Arial Black"/>
              <a:ea typeface="Arial Black"/>
              <a:cs typeface="Arial Black"/>
              <a:sym typeface="Arial Black"/>
            </a:rPr>
            <a:t>Evaluări formative – 10-15 min. la început de unitate de învățare</a:t>
          </a:r>
          <a:endParaRPr lang="ru-RU" sz="2000" kern="1200" dirty="0"/>
        </a:p>
      </dsp:txBody>
      <dsp:txXfrm>
        <a:off x="527659" y="1004945"/>
        <a:ext cx="10278127" cy="451202"/>
      </dsp:txXfrm>
    </dsp:sp>
    <dsp:sp modelId="{785BAE1A-6BE3-4590-A986-614692720851}">
      <dsp:nvSpPr>
        <dsp:cNvPr id="0" name=""/>
        <dsp:cNvSpPr/>
      </dsp:nvSpPr>
      <dsp:spPr>
        <a:xfrm>
          <a:off x="0" y="1920282"/>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DA94B-4DB4-46BC-AAFC-504DA544E3FF}">
      <dsp:nvSpPr>
        <dsp:cNvPr id="0" name=""/>
        <dsp:cNvSpPr/>
      </dsp:nvSpPr>
      <dsp:spPr>
        <a:xfrm>
          <a:off x="525807" y="1654719"/>
          <a:ext cx="10311799" cy="43000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889000" rtl="0">
            <a:lnSpc>
              <a:spcPct val="90000"/>
            </a:lnSpc>
            <a:spcBef>
              <a:spcPct val="0"/>
            </a:spcBef>
            <a:spcAft>
              <a:spcPct val="35000"/>
            </a:spcAft>
            <a:buNone/>
          </a:pPr>
          <a:r>
            <a:rPr lang="ro-RO" sz="2000" kern="1200">
              <a:latin typeface="Arial Black"/>
              <a:ea typeface="Arial Black"/>
              <a:cs typeface="Arial Black"/>
              <a:sym typeface="Arial Black"/>
            </a:rPr>
            <a:t>Evaluarea curentă – zilnic</a:t>
          </a:r>
          <a:endParaRPr lang="ru-RU" sz="2000" kern="1200" dirty="0"/>
        </a:p>
      </dsp:txBody>
      <dsp:txXfrm>
        <a:off x="546798" y="1675710"/>
        <a:ext cx="10269817" cy="388023"/>
      </dsp:txXfrm>
    </dsp:sp>
    <dsp:sp modelId="{602984EE-C51D-4F28-8C1C-17FFA0ED49FA}">
      <dsp:nvSpPr>
        <dsp:cNvPr id="0" name=""/>
        <dsp:cNvSpPr/>
      </dsp:nvSpPr>
      <dsp:spPr>
        <a:xfrm>
          <a:off x="0" y="2538085"/>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51E452-A1A8-4788-9A2D-3C1F1723EC10}">
      <dsp:nvSpPr>
        <dsp:cNvPr id="0" name=""/>
        <dsp:cNvSpPr/>
      </dsp:nvSpPr>
      <dsp:spPr>
        <a:xfrm>
          <a:off x="531513" y="2188876"/>
          <a:ext cx="10306093" cy="4752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800100" rtl="0">
            <a:lnSpc>
              <a:spcPct val="90000"/>
            </a:lnSpc>
            <a:spcBef>
              <a:spcPct val="0"/>
            </a:spcBef>
            <a:spcAft>
              <a:spcPct val="35000"/>
            </a:spcAft>
            <a:buNone/>
          </a:pPr>
          <a:r>
            <a:rPr lang="nl-NL" sz="1800" kern="1200">
              <a:latin typeface="Arial Black"/>
              <a:ea typeface="Arial Black"/>
              <a:cs typeface="Arial Black"/>
              <a:sym typeface="Arial Black"/>
            </a:rPr>
            <a:t>Lucrări de laborator</a:t>
          </a:r>
          <a:r>
            <a:rPr lang="nl-NL" sz="900" kern="1200">
              <a:latin typeface="Arial Black"/>
              <a:ea typeface="Arial Black"/>
              <a:cs typeface="Arial Black"/>
              <a:sym typeface="Arial Black"/>
            </a:rPr>
            <a:t>: </a:t>
          </a:r>
          <a:r>
            <a:rPr lang="ro-MD" sz="900" kern="1200">
              <a:latin typeface="Arial Black"/>
              <a:ea typeface="Arial Black"/>
              <a:cs typeface="Arial Black"/>
              <a:sym typeface="Arial Black"/>
            </a:rPr>
            <a:t> </a:t>
          </a:r>
          <a:r>
            <a:rPr lang="nl-NL" sz="1800" kern="1200">
              <a:latin typeface="Arial Black"/>
              <a:ea typeface="Arial Black"/>
              <a:cs typeface="Arial Black"/>
              <a:sym typeface="Arial Black"/>
            </a:rPr>
            <a:t>biologie, fizică</a:t>
          </a:r>
          <a:endParaRPr lang="ru-RU" sz="900" kern="1200" dirty="0"/>
        </a:p>
      </dsp:txBody>
      <dsp:txXfrm>
        <a:off x="554712" y="2212075"/>
        <a:ext cx="10259695" cy="428845"/>
      </dsp:txXfrm>
    </dsp:sp>
    <dsp:sp modelId="{63075D2A-6E88-4534-8991-528F87E96A9A}">
      <dsp:nvSpPr>
        <dsp:cNvPr id="0" name=""/>
        <dsp:cNvSpPr/>
      </dsp:nvSpPr>
      <dsp:spPr>
        <a:xfrm>
          <a:off x="0" y="3308686"/>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D697B-BC32-498F-A647-A894CF2A0A30}">
      <dsp:nvSpPr>
        <dsp:cNvPr id="0" name=""/>
        <dsp:cNvSpPr/>
      </dsp:nvSpPr>
      <dsp:spPr>
        <a:xfrm>
          <a:off x="515950" y="2813485"/>
          <a:ext cx="10319000" cy="628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711200" rtl="0">
            <a:lnSpc>
              <a:spcPct val="90000"/>
            </a:lnSpc>
            <a:spcBef>
              <a:spcPct val="0"/>
            </a:spcBef>
            <a:spcAft>
              <a:spcPct val="35000"/>
            </a:spcAft>
            <a:buNone/>
          </a:pPr>
          <a:r>
            <a:rPr lang="ro-RO" sz="1600" kern="1200" dirty="0">
              <a:latin typeface="Arial Black"/>
              <a:ea typeface="Arial Black"/>
              <a:cs typeface="Arial Black"/>
              <a:sym typeface="Arial Black"/>
            </a:rPr>
            <a:t>Lucrări practice: geografie, 1-2 pe an;</a:t>
          </a:r>
          <a:endParaRPr lang="ru-RU" sz="1600" kern="1200" dirty="0"/>
        </a:p>
      </dsp:txBody>
      <dsp:txXfrm>
        <a:off x="546608" y="2844143"/>
        <a:ext cx="10257684" cy="566724"/>
      </dsp:txXfrm>
    </dsp:sp>
    <dsp:sp modelId="{8A53E2DA-356A-4362-A5DD-4D39F1C014E1}">
      <dsp:nvSpPr>
        <dsp:cNvPr id="0" name=""/>
        <dsp:cNvSpPr/>
      </dsp:nvSpPr>
      <dsp:spPr>
        <a:xfrm>
          <a:off x="0" y="3981770"/>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361DE-7E59-4A20-B1B4-66C6091B2CB4}">
      <dsp:nvSpPr>
        <dsp:cNvPr id="0" name=""/>
        <dsp:cNvSpPr/>
      </dsp:nvSpPr>
      <dsp:spPr>
        <a:xfrm>
          <a:off x="518606" y="3616266"/>
          <a:ext cx="10319000" cy="53052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711200">
            <a:lnSpc>
              <a:spcPct val="90000"/>
            </a:lnSpc>
            <a:spcBef>
              <a:spcPct val="0"/>
            </a:spcBef>
            <a:spcAft>
              <a:spcPct val="35000"/>
            </a:spcAft>
            <a:buNone/>
          </a:pPr>
          <a:r>
            <a:rPr lang="ro-RO" sz="1600" kern="1200" dirty="0">
              <a:latin typeface="Arial Black"/>
              <a:ea typeface="Arial Black"/>
              <a:cs typeface="Arial Black"/>
              <a:sym typeface="Arial Black"/>
            </a:rPr>
            <a:t>Proiecte transdisciplinare, Portofoliu, </a:t>
          </a:r>
          <a:endParaRPr lang="ru-RU" sz="1600" kern="1200" dirty="0"/>
        </a:p>
      </dsp:txBody>
      <dsp:txXfrm>
        <a:off x="544504" y="3642164"/>
        <a:ext cx="10267204" cy="478727"/>
      </dsp:txXfrm>
    </dsp:sp>
    <dsp:sp modelId="{F23620E7-ED56-4E50-A4FF-9AE56C64A938}">
      <dsp:nvSpPr>
        <dsp:cNvPr id="0" name=""/>
        <dsp:cNvSpPr/>
      </dsp:nvSpPr>
      <dsp:spPr>
        <a:xfrm>
          <a:off x="0" y="4667595"/>
          <a:ext cx="10837607" cy="226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3B0F73-49E4-4E24-B1F6-02F60B1040E6}">
      <dsp:nvSpPr>
        <dsp:cNvPr id="0" name=""/>
        <dsp:cNvSpPr/>
      </dsp:nvSpPr>
      <dsp:spPr>
        <a:xfrm>
          <a:off x="515950" y="4257170"/>
          <a:ext cx="10319000" cy="54326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745" tIns="0" rIns="286745" bIns="0" numCol="1" spcCol="1270" anchor="ctr" anchorCtr="0">
          <a:noAutofit/>
        </a:bodyPr>
        <a:lstStyle/>
        <a:p>
          <a:pPr marL="0" lvl="0" indent="0" algn="l" defTabSz="800100" rtl="0">
            <a:lnSpc>
              <a:spcPct val="90000"/>
            </a:lnSpc>
            <a:spcBef>
              <a:spcPct val="0"/>
            </a:spcBef>
            <a:spcAft>
              <a:spcPct val="35000"/>
            </a:spcAft>
            <a:buNone/>
          </a:pPr>
          <a:r>
            <a:rPr lang="ro-RO" sz="1800" kern="1200" dirty="0">
              <a:latin typeface="Arial Black"/>
              <a:ea typeface="Arial Black"/>
              <a:cs typeface="Arial Black"/>
              <a:sym typeface="Arial Black"/>
            </a:rPr>
            <a:t>Prezentări Power Point etc...</a:t>
          </a:r>
          <a:endParaRPr lang="ru-RU" sz="1800" kern="1200" dirty="0"/>
        </a:p>
      </dsp:txBody>
      <dsp:txXfrm>
        <a:off x="542470" y="4283690"/>
        <a:ext cx="10265960" cy="4902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682B4-3217-41A0-94D8-34E4638B1DB6}"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8CE25-D087-419B-AEAC-B06AE3F781D4}" type="slidenum">
              <a:rPr lang="en-US" smtClean="0"/>
              <a:t>‹#›</a:t>
            </a:fld>
            <a:endParaRPr lang="en-US"/>
          </a:p>
        </p:txBody>
      </p:sp>
    </p:spTree>
    <p:extLst>
      <p:ext uri="{BB962C8B-B14F-4D97-AF65-F5344CB8AC3E}">
        <p14:creationId xmlns:p14="http://schemas.microsoft.com/office/powerpoint/2010/main" val="359344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8817" y="4822269"/>
            <a:ext cx="5510530" cy="3945493"/>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34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302443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404458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6F1E16-BE71-4363-909E-71915B71874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212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E6282166-2D0E-4FCC-A2F3-2B09418DC26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184560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E6282166-2D0E-4FCC-A2F3-2B09418DC26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6F1E16-BE71-4363-909E-71915B71874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232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E6282166-2D0E-4FCC-A2F3-2B09418DC26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19794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30801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3288529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9B0FF26-B3EB-435E-9DD3-9D4330C7346D}" type="datetimeFigureOut">
              <a:rPr lang="ro-RO" smtClean="0"/>
              <a:t>17.02.2025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5070235-AEF2-4A15-9FEA-08DDC5D50A0D}" type="slidenum">
              <a:rPr lang="ro-RO" smtClean="0"/>
              <a:t>‹#›</a:t>
            </a:fld>
            <a:endParaRPr lang="ro-RO"/>
          </a:p>
        </p:txBody>
      </p:sp>
    </p:spTree>
    <p:extLst>
      <p:ext uri="{BB962C8B-B14F-4D97-AF65-F5344CB8AC3E}">
        <p14:creationId xmlns:p14="http://schemas.microsoft.com/office/powerpoint/2010/main" val="1550811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B0FF26-B3EB-435E-9DD3-9D4330C7346D}" type="datetimeFigureOut">
              <a:rPr lang="ro-RO" smtClean="0"/>
              <a:t>17.02.2025</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5070235-AEF2-4A15-9FEA-08DDC5D50A0D}" type="slidenum">
              <a:rPr lang="ro-RO" smtClean="0"/>
              <a:t>‹#›</a:t>
            </a:fld>
            <a:endParaRPr lang="ro-RO"/>
          </a:p>
        </p:txBody>
      </p:sp>
    </p:spTree>
    <p:extLst>
      <p:ext uri="{BB962C8B-B14F-4D97-AF65-F5344CB8AC3E}">
        <p14:creationId xmlns:p14="http://schemas.microsoft.com/office/powerpoint/2010/main" val="220907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5719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6282166-2D0E-4FCC-A2F3-2B09418DC26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259948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6282166-2D0E-4FCC-A2F3-2B09418DC26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21370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6282166-2D0E-4FCC-A2F3-2B09418DC26C}"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200132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6282166-2D0E-4FCC-A2F3-2B09418DC26C}"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349233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82166-2D0E-4FCC-A2F3-2B09418DC26C}"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11175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6282166-2D0E-4FCC-A2F3-2B09418DC26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301325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6282166-2D0E-4FCC-A2F3-2B09418DC26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6F1E16-BE71-4363-909E-71915B71874D}" type="slidenum">
              <a:rPr lang="en-US" smtClean="0"/>
              <a:t>‹#›</a:t>
            </a:fld>
            <a:endParaRPr lang="en-US"/>
          </a:p>
        </p:txBody>
      </p:sp>
    </p:spTree>
    <p:extLst>
      <p:ext uri="{BB962C8B-B14F-4D97-AF65-F5344CB8AC3E}">
        <p14:creationId xmlns:p14="http://schemas.microsoft.com/office/powerpoint/2010/main" val="229382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282166-2D0E-4FCC-A2F3-2B09418DC26C}" type="datetimeFigureOut">
              <a:rPr lang="en-US" smtClean="0"/>
              <a:t>2/17/2025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36F1E16-BE71-4363-909E-71915B71874D}" type="slidenum">
              <a:rPr lang="en-US" smtClean="0"/>
              <a:t>‹#›</a:t>
            </a:fld>
            <a:endParaRPr lang="en-US"/>
          </a:p>
        </p:txBody>
      </p:sp>
    </p:spTree>
    <p:extLst>
      <p:ext uri="{BB962C8B-B14F-4D97-AF65-F5344CB8AC3E}">
        <p14:creationId xmlns:p14="http://schemas.microsoft.com/office/powerpoint/2010/main" val="2535698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213880"/>
            <a:ext cx="8825658" cy="2363065"/>
          </a:xfrm>
        </p:spPr>
        <p:txBody>
          <a:bodyPr>
            <a:normAutofit fontScale="90000"/>
          </a:bodyPr>
          <a:lstStyle/>
          <a:p>
            <a:pPr lvl="0" algn="r">
              <a:lnSpc>
                <a:spcPct val="90000"/>
              </a:lnSpc>
              <a:spcBef>
                <a:spcPts val="0"/>
              </a:spcBef>
            </a:pPr>
            <a:r>
              <a:rPr lang="ro-RO" sz="5400" b="1" cap="none" dirty="0">
                <a:solidFill>
                  <a:srgbClr val="FF0000"/>
                </a:solidFill>
                <a:latin typeface="Arial"/>
                <a:ea typeface="Arial"/>
                <a:cs typeface="Arial"/>
                <a:sym typeface="Arial"/>
              </a:rPr>
              <a:t>Instituția Privată Liceul </a:t>
            </a:r>
            <a:br>
              <a:rPr lang="ro-RO" sz="5400" dirty="0">
                <a:solidFill>
                  <a:srgbClr val="FF0000"/>
                </a:solidFill>
              </a:rPr>
            </a:br>
            <a:r>
              <a:rPr lang="ro-RO" sz="5400" b="1" cap="none" dirty="0">
                <a:solidFill>
                  <a:srgbClr val="FF0000"/>
                </a:solidFill>
                <a:latin typeface="Arial Black"/>
                <a:ea typeface="Arial Black"/>
                <a:cs typeface="Arial Black"/>
                <a:sym typeface="Arial Black"/>
              </a:rPr>
              <a:t>,,Da Vinci</a:t>
            </a:r>
            <a:r>
              <a:rPr lang="ro-RO" sz="6000" b="1" i="1" cap="none" dirty="0">
                <a:solidFill>
                  <a:srgbClr val="FF0000"/>
                </a:solidFill>
                <a:latin typeface="Arial"/>
                <a:ea typeface="Arial"/>
                <a:cs typeface="Arial"/>
                <a:sym typeface="Arial"/>
              </a:rPr>
              <a:t>”</a:t>
            </a:r>
            <a:br>
              <a:rPr lang="ro-RO" sz="6000" b="1" cap="none" dirty="0">
                <a:solidFill>
                  <a:schemeClr val="dk1"/>
                </a:solidFill>
                <a:latin typeface="Arial Black"/>
                <a:ea typeface="Arial Black"/>
                <a:cs typeface="Arial Black"/>
                <a:sym typeface="Arial Black"/>
              </a:rPr>
            </a:br>
            <a:endParaRPr lang="en-US" sz="5400" dirty="0"/>
          </a:p>
        </p:txBody>
      </p:sp>
      <p:sp>
        <p:nvSpPr>
          <p:cNvPr id="3" name="Подзаголовок 2"/>
          <p:cNvSpPr>
            <a:spLocks noGrp="1"/>
          </p:cNvSpPr>
          <p:nvPr>
            <p:ph type="subTitle" idx="1"/>
          </p:nvPr>
        </p:nvSpPr>
        <p:spPr>
          <a:xfrm>
            <a:off x="1917737" y="2582513"/>
            <a:ext cx="8780207" cy="2133599"/>
          </a:xfrm>
        </p:spPr>
        <p:txBody>
          <a:bodyPr>
            <a:normAutofit fontScale="85000" lnSpcReduction="20000"/>
          </a:bodyPr>
          <a:lstStyle/>
          <a:p>
            <a:pPr marL="273050" lvl="0" indent="-273050" algn="ctr">
              <a:lnSpc>
                <a:spcPct val="90000"/>
              </a:lnSpc>
              <a:buSzPts val="2720"/>
            </a:pPr>
            <a:r>
              <a:rPr lang="it-IT" sz="5400" b="1" dirty="0">
                <a:solidFill>
                  <a:schemeClr val="tx1"/>
                </a:solidFill>
                <a:latin typeface="Palatino Linotype" panose="02040502050505030304" pitchFamily="18" charset="0"/>
                <a:ea typeface="Arial Black"/>
                <a:cs typeface="Arial Black"/>
                <a:sym typeface="Arial Black"/>
              </a:rPr>
              <a:t>ȘEDINȚĂ CU PĂRINȚII</a:t>
            </a:r>
          </a:p>
          <a:p>
            <a:pPr marL="273050" lvl="0" indent="-273050" algn="ctr">
              <a:lnSpc>
                <a:spcPct val="90000"/>
              </a:lnSpc>
              <a:spcBef>
                <a:spcPts val="640"/>
              </a:spcBef>
              <a:buSzPts val="2720"/>
            </a:pPr>
            <a:r>
              <a:rPr lang="it-IT" sz="5400" b="1" dirty="0">
                <a:solidFill>
                  <a:schemeClr val="tx1"/>
                </a:solidFill>
                <a:latin typeface="Palatino Linotype" panose="02040502050505030304" pitchFamily="18" charset="0"/>
                <a:ea typeface="Arial Black"/>
                <a:cs typeface="Arial Black"/>
                <a:sym typeface="Arial Black"/>
              </a:rPr>
              <a:t>Clasa </a:t>
            </a:r>
            <a:r>
              <a:rPr lang="ro-MD" sz="5400" cap="none" dirty="0">
                <a:solidFill>
                  <a:schemeClr val="tx1"/>
                </a:solidFill>
                <a:latin typeface="Palatino Linotype" panose="02040502050505030304" pitchFamily="18" charset="0"/>
                <a:ea typeface="Arial Black"/>
                <a:cs typeface="Arial Black"/>
                <a:sym typeface="Arial Black"/>
              </a:rPr>
              <a:t>a</a:t>
            </a:r>
            <a:r>
              <a:rPr lang="ro-MD" sz="5400" b="1" dirty="0">
                <a:solidFill>
                  <a:schemeClr val="tx1"/>
                </a:solidFill>
                <a:latin typeface="Palatino Linotype" panose="02040502050505030304" pitchFamily="18" charset="0"/>
                <a:ea typeface="Arial Black"/>
                <a:cs typeface="Arial Black"/>
                <a:sym typeface="Arial Black"/>
              </a:rPr>
              <a:t> 5-</a:t>
            </a:r>
            <a:r>
              <a:rPr lang="ro-MD" sz="5400" b="1" cap="none" dirty="0">
                <a:solidFill>
                  <a:schemeClr val="tx1"/>
                </a:solidFill>
                <a:latin typeface="Palatino Linotype" panose="02040502050505030304" pitchFamily="18" charset="0"/>
                <a:ea typeface="Arial Black"/>
                <a:cs typeface="Arial Black"/>
                <a:sym typeface="Arial Black"/>
              </a:rPr>
              <a:t>a</a:t>
            </a:r>
            <a:r>
              <a:rPr lang="it-IT" sz="5400" b="1" dirty="0">
                <a:solidFill>
                  <a:schemeClr val="tx1"/>
                </a:solidFill>
                <a:latin typeface="Palatino Linotype" panose="02040502050505030304" pitchFamily="18" charset="0"/>
                <a:ea typeface="Arial Black"/>
                <a:cs typeface="Arial Black"/>
                <a:sym typeface="Arial Black"/>
              </a:rPr>
              <a:t> ,,</a:t>
            </a:r>
            <a:r>
              <a:rPr lang="ro-MD" sz="5400" b="1" dirty="0">
                <a:solidFill>
                  <a:schemeClr val="tx1"/>
                </a:solidFill>
                <a:latin typeface="Palatino Linotype" panose="02040502050505030304" pitchFamily="18" charset="0"/>
                <a:ea typeface="Arial Black"/>
                <a:cs typeface="Arial Black"/>
                <a:sym typeface="Arial Black"/>
              </a:rPr>
              <a:t> P</a:t>
            </a:r>
            <a:r>
              <a:rPr lang="it-IT" sz="5400" b="1" dirty="0">
                <a:solidFill>
                  <a:schemeClr val="tx1"/>
                </a:solidFill>
                <a:latin typeface="Palatino Linotype" panose="02040502050505030304" pitchFamily="18" charset="0"/>
                <a:ea typeface="Arial Black"/>
                <a:cs typeface="Arial Black"/>
                <a:sym typeface="Arial Black"/>
              </a:rPr>
              <a:t>”</a:t>
            </a:r>
          </a:p>
          <a:p>
            <a:pPr marL="273050" lvl="0" indent="-273050" algn="ctr">
              <a:lnSpc>
                <a:spcPct val="90000"/>
              </a:lnSpc>
              <a:spcBef>
                <a:spcPts val="640"/>
              </a:spcBef>
              <a:buSzPts val="2720"/>
            </a:pPr>
            <a:r>
              <a:rPr lang="ro-RO" sz="1600" b="1" dirty="0">
                <a:solidFill>
                  <a:schemeClr val="tx1"/>
                </a:solidFill>
                <a:latin typeface="Palatino Linotype" panose="02040502050505030304" pitchFamily="18" charset="0"/>
                <a:ea typeface="Arial Black"/>
                <a:cs typeface="Arial Black"/>
                <a:sym typeface="Arial Black"/>
              </a:rPr>
              <a:t>FEBRUA</a:t>
            </a:r>
            <a:r>
              <a:rPr lang="ro-MD" sz="1600" b="1" dirty="0">
                <a:solidFill>
                  <a:schemeClr val="tx1"/>
                </a:solidFill>
                <a:latin typeface="Palatino Linotype" panose="02040502050505030304" pitchFamily="18" charset="0"/>
                <a:ea typeface="Arial Black"/>
                <a:cs typeface="Arial Black"/>
                <a:sym typeface="Arial Black"/>
              </a:rPr>
              <a:t>RIE</a:t>
            </a:r>
            <a:r>
              <a:rPr lang="it-IT" sz="1600" b="1" dirty="0">
                <a:solidFill>
                  <a:schemeClr val="tx1"/>
                </a:solidFill>
                <a:latin typeface="Palatino Linotype" panose="02040502050505030304" pitchFamily="18" charset="0"/>
                <a:ea typeface="Arial Black"/>
                <a:cs typeface="Arial Black"/>
                <a:sym typeface="Arial Black"/>
              </a:rPr>
              <a:t>, 202</a:t>
            </a:r>
            <a:r>
              <a:rPr lang="ro-RO" sz="1600" b="1" dirty="0">
                <a:solidFill>
                  <a:schemeClr val="tx1"/>
                </a:solidFill>
                <a:latin typeface="Palatino Linotype" panose="02040502050505030304" pitchFamily="18" charset="0"/>
                <a:ea typeface="Arial Black"/>
                <a:cs typeface="Arial Black"/>
                <a:sym typeface="Arial Black"/>
              </a:rPr>
              <a:t>5</a:t>
            </a:r>
            <a:endParaRPr lang="ro-MD" sz="1600" b="1" dirty="0">
              <a:solidFill>
                <a:schemeClr val="tx1"/>
              </a:solidFill>
              <a:latin typeface="Palatino Linotype" panose="02040502050505030304" pitchFamily="18" charset="0"/>
              <a:ea typeface="Arial Black"/>
              <a:cs typeface="Arial Black"/>
              <a:sym typeface="Arial Black"/>
            </a:endParaRPr>
          </a:p>
          <a:p>
            <a:pPr marL="273050" lvl="0" indent="-273050">
              <a:lnSpc>
                <a:spcPct val="90000"/>
              </a:lnSpc>
              <a:spcBef>
                <a:spcPts val="640"/>
              </a:spcBef>
              <a:buSzPts val="2720"/>
            </a:pPr>
            <a:endParaRPr lang="ro-MD" sz="1600" b="1" dirty="0">
              <a:solidFill>
                <a:schemeClr val="tx1"/>
              </a:solidFill>
              <a:latin typeface="Palatino Linotype" panose="02040502050505030304" pitchFamily="18" charset="0"/>
              <a:ea typeface="Arial Black"/>
              <a:cs typeface="Arial Black"/>
              <a:sym typeface="Arial Black"/>
            </a:endParaRPr>
          </a:p>
          <a:p>
            <a:pPr marL="273050" lvl="0" indent="-273050">
              <a:lnSpc>
                <a:spcPct val="90000"/>
              </a:lnSpc>
              <a:spcBef>
                <a:spcPts val="640"/>
              </a:spcBef>
              <a:buSzPts val="2720"/>
            </a:pPr>
            <a:endParaRPr lang="ro-MD" sz="1600" b="1" dirty="0">
              <a:solidFill>
                <a:srgbClr val="002060"/>
              </a:solidFill>
              <a:latin typeface="Palatino Linotype" panose="02040502050505030304" pitchFamily="18" charset="0"/>
              <a:ea typeface="Arial Black"/>
              <a:cs typeface="Arial Black"/>
              <a:sym typeface="Arial Black"/>
            </a:endParaRPr>
          </a:p>
          <a:p>
            <a:pPr marL="273050" indent="-273050" algn="r">
              <a:lnSpc>
                <a:spcPct val="90000"/>
              </a:lnSpc>
              <a:spcBef>
                <a:spcPts val="640"/>
              </a:spcBef>
              <a:buSzPts val="2720"/>
            </a:pPr>
            <a:r>
              <a:rPr lang="ro-RO" sz="2000" b="1" dirty="0">
                <a:latin typeface="Palatino Linotype" panose="02040502050505030304" pitchFamily="18" charset="0"/>
                <a:ea typeface="Arial Black"/>
                <a:cs typeface="Arial Black"/>
                <a:sym typeface="Arial Black"/>
              </a:rPr>
              <a:t>Dirigintă</a:t>
            </a:r>
            <a:r>
              <a:rPr lang="ro-RO" sz="2000" b="1" dirty="0">
                <a:latin typeface="Palatino Linotype" panose="02040502050505030304" pitchFamily="18" charset="0"/>
                <a:ea typeface="Arial"/>
                <a:cs typeface="Arial"/>
                <a:sym typeface="Arial"/>
              </a:rPr>
              <a:t>: Popovici Dorina  </a:t>
            </a:r>
            <a:endParaRPr lang="ro-RO" sz="2000" b="1" dirty="0">
              <a:latin typeface="Palatino Linotype" panose="02040502050505030304" pitchFamily="18" charset="0"/>
              <a:ea typeface="Arial Black"/>
              <a:cs typeface="Arial Black"/>
              <a:sym typeface="Arial Black"/>
            </a:endParaRPr>
          </a:p>
          <a:p>
            <a:pPr marL="273050" lvl="0" indent="-273050">
              <a:lnSpc>
                <a:spcPct val="90000"/>
              </a:lnSpc>
              <a:spcBef>
                <a:spcPts val="640"/>
              </a:spcBef>
              <a:buSzPts val="2720"/>
            </a:pPr>
            <a:endParaRPr lang="it-IT" sz="1600" b="1" dirty="0">
              <a:solidFill>
                <a:srgbClr val="002060"/>
              </a:solidFill>
              <a:latin typeface="Palatino Linotype" panose="02040502050505030304" pitchFamily="18" charset="0"/>
              <a:ea typeface="Arial Black"/>
              <a:cs typeface="Arial Black"/>
              <a:sym typeface="Arial Black"/>
            </a:endParaRPr>
          </a:p>
          <a:p>
            <a:endParaRPr lang="en-US" dirty="0"/>
          </a:p>
        </p:txBody>
      </p:sp>
      <p:pic>
        <p:nvPicPr>
          <p:cNvPr id="4" name="Google Shape;162;p1" descr="https://lh4.googleusercontent.com/ARUQNHdmRHlggM93X81ZHH2yUmYR2vR_IzK2fb1OW3CY8IKbTNpIJnSdlCUOe0SzRCklmZbPgNDENY9EMP1hgqo5ipgzgXX8P4rKQRSOPoaHNh_6WvAW7he-ZoGXfCKx3KnBcfA"/>
          <p:cNvPicPr preferRelativeResize="0"/>
          <p:nvPr/>
        </p:nvPicPr>
        <p:blipFill rotWithShape="1">
          <a:blip r:embed="rId2">
            <a:alphaModFix/>
          </a:blip>
          <a:srcRect/>
          <a:stretch/>
        </p:blipFill>
        <p:spPr>
          <a:xfrm>
            <a:off x="151673" y="213880"/>
            <a:ext cx="1365600" cy="1323975"/>
          </a:xfrm>
          <a:prstGeom prst="rect">
            <a:avLst/>
          </a:prstGeom>
          <a:noFill/>
          <a:ln>
            <a:noFill/>
          </a:ln>
        </p:spPr>
      </p:pic>
      <p:pic>
        <p:nvPicPr>
          <p:cNvPr id="5" name="Picture 2" descr="Susținerea profesorilor în eforturile de revenire la școală">
            <a:extLst>
              <a:ext uri="{FF2B5EF4-FFF2-40B4-BE49-F238E27FC236}">
                <a16:creationId xmlns:a16="http://schemas.microsoft.com/office/drawing/2014/main" id="{C917C197-C6C6-47E9-ABBD-8A6DB4AAF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54" y="4865454"/>
            <a:ext cx="1858948" cy="123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279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MD" sz="4800" dirty="0">
                <a:latin typeface="Times New Roman" panose="02020603050405020304" pitchFamily="18" charset="0"/>
                <a:cs typeface="Times New Roman" panose="02020603050405020304" pitchFamily="18" charset="0"/>
              </a:rPr>
              <a:t>Anxietatea – noțiuni generale</a:t>
            </a:r>
            <a:endParaRPr lang="en-US" sz="4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52052" y="2133599"/>
            <a:ext cx="10452560" cy="4237703"/>
          </a:xfrm>
        </p:spPr>
        <p:txBody>
          <a:bodyPr>
            <a:normAutofit fontScale="92500"/>
          </a:bodyPr>
          <a:lstStyle/>
          <a:p>
            <a:r>
              <a:rPr lang="ro-RO" sz="2400" b="1" dirty="0">
                <a:latin typeface="Times New Roman" panose="02020603050405020304" pitchFamily="18" charset="0"/>
                <a:cs typeface="Times New Roman" panose="02020603050405020304" pitchFamily="18" charset="0"/>
              </a:rPr>
              <a:t>Anxietatea</a:t>
            </a:r>
            <a:r>
              <a:rPr lang="ro-RO" sz="2400" dirty="0">
                <a:latin typeface="Times New Roman" panose="02020603050405020304" pitchFamily="18" charset="0"/>
                <a:cs typeface="Times New Roman" panose="02020603050405020304" pitchFamily="18" charset="0"/>
              </a:rPr>
              <a:t> este o emoție ce se caracterizează printr-o stare neplăcută de tulburare interioară, adesea manifestată prin comportament nervos, tulburări somatice. </a:t>
            </a:r>
            <a:endParaRPr lang="ru-RU" sz="2400" dirty="0">
              <a:latin typeface="Times New Roman" panose="02020603050405020304" pitchFamily="18" charset="0"/>
              <a:cs typeface="Times New Roman" panose="02020603050405020304" pitchFamily="18" charset="0"/>
            </a:endParaRPr>
          </a:p>
          <a:p>
            <a:r>
              <a:rPr lang="ro-RO" sz="2400" b="1" dirty="0">
                <a:latin typeface="Times New Roman" panose="02020603050405020304" pitchFamily="18" charset="0"/>
                <a:cs typeface="Times New Roman" panose="02020603050405020304" pitchFamily="18" charset="0"/>
              </a:rPr>
              <a:t>Anxietatea</a:t>
            </a:r>
            <a:r>
              <a:rPr lang="ro-RO" sz="2400" dirty="0">
                <a:latin typeface="Times New Roman" panose="02020603050405020304" pitchFamily="18" charset="0"/>
                <a:cs typeface="Times New Roman" panose="02020603050405020304" pitchFamily="18" charset="0"/>
              </a:rPr>
              <a:t> se referă la îngrijorări excesive şi incontrolabile în raport cu evenimente cotidiene, chiar dacă nu există sau există doar puţine motive pentru îngrijorare. Aceasta apare la </a:t>
            </a:r>
            <a:r>
              <a:rPr lang="ru-RU" sz="2400" b="1" dirty="0">
                <a:latin typeface="Times New Roman" panose="02020603050405020304" pitchFamily="18" charset="0"/>
                <a:cs typeface="Times New Roman" panose="02020603050405020304" pitchFamily="18" charset="0"/>
              </a:rPr>
              <a:t>5-9%</a:t>
            </a:r>
            <a:r>
              <a:rPr lang="ru-RU" sz="2400" dirty="0">
                <a:latin typeface="Times New Roman" panose="02020603050405020304" pitchFamily="18" charset="0"/>
                <a:cs typeface="Times New Roman" panose="02020603050405020304" pitchFamily="18" charset="0"/>
              </a:rPr>
              <a:t> </a:t>
            </a:r>
            <a:r>
              <a:rPr lang="ro-MD" sz="2400" dirty="0">
                <a:latin typeface="Times New Roman" panose="02020603050405020304" pitchFamily="18" charset="0"/>
                <a:cs typeface="Times New Roman" panose="02020603050405020304" pitchFamily="18" charset="0"/>
              </a:rPr>
              <a:t>din populaţie, inclusiv la copii. Este vorba de emoții subiective neplăcute de spaimă față de evenimente anticipate. </a:t>
            </a:r>
          </a:p>
          <a:p>
            <a:r>
              <a:rPr lang="ro-RO" sz="2400" b="1" dirty="0">
                <a:latin typeface="Times New Roman" panose="02020603050405020304" pitchFamily="18" charset="0"/>
                <a:cs typeface="Times New Roman" panose="02020603050405020304" pitchFamily="18" charset="0"/>
              </a:rPr>
              <a:t>Anxietatea </a:t>
            </a:r>
            <a:r>
              <a:rPr lang="ro-RO" sz="2400" dirty="0">
                <a:latin typeface="Times New Roman" panose="02020603050405020304" pitchFamily="18" charset="0"/>
                <a:cs typeface="Times New Roman" panose="02020603050405020304" pitchFamily="18" charset="0"/>
              </a:rPr>
              <a:t>este un simț de neliniște și îngrijorare, care este, de obicei, generalizată ca o suprareacție la o situație, care este percepută doar în mod subiectiv ca amenințătoare. </a:t>
            </a:r>
            <a:r>
              <a:rPr lang="ro-MD" sz="2400" dirty="0">
                <a:latin typeface="Times New Roman" panose="02020603050405020304" pitchFamily="18" charset="0"/>
                <a:cs typeface="Times New Roman" panose="02020603050405020304" pitchFamily="18" charset="0"/>
              </a:rPr>
              <a:t>Este adesea însoțită de tensiune musculară,</a:t>
            </a:r>
            <a:r>
              <a:rPr lang="ro-MD" sz="2400" baseline="30000" dirty="0">
                <a:latin typeface="Times New Roman" panose="02020603050405020304" pitchFamily="18" charset="0"/>
                <a:cs typeface="Times New Roman" panose="02020603050405020304" pitchFamily="18" charset="0"/>
              </a:rPr>
              <a:t> </a:t>
            </a:r>
            <a:r>
              <a:rPr lang="ro-MD" sz="2400" dirty="0">
                <a:latin typeface="Times New Roman" panose="02020603050405020304" pitchFamily="18" charset="0"/>
                <a:cs typeface="Times New Roman" panose="02020603050405020304" pitchFamily="18" charset="0"/>
              </a:rPr>
              <a:t>agitație, oboseală și probleme de concentrare. Dacă anxietatea este experimentată în mod regulat, individul ar putea suferi de o tulburare de anxietate.</a:t>
            </a:r>
          </a:p>
          <a:p>
            <a:endParaRPr lang="en-US" dirty="0"/>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542925"/>
            <a:ext cx="946150" cy="984250"/>
          </a:xfrm>
          <a:prstGeom prst="rect">
            <a:avLst/>
          </a:prstGeom>
          <a:noFill/>
          <a:ln>
            <a:noFill/>
          </a:ln>
        </p:spPr>
      </p:pic>
    </p:spTree>
    <p:extLst>
      <p:ext uri="{BB962C8B-B14F-4D97-AF65-F5344CB8AC3E}">
        <p14:creationId xmlns:p14="http://schemas.microsoft.com/office/powerpoint/2010/main" val="312875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RO" sz="4400" b="1" dirty="0">
                <a:latin typeface="Times New Roman" panose="02020603050405020304" pitchFamily="18" charset="0"/>
                <a:cs typeface="Times New Roman" panose="02020603050405020304" pitchFamily="18" charset="0"/>
              </a:rPr>
              <a:t>Riscurile anxietății:</a:t>
            </a:r>
            <a:endParaRPr lang="en-US"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27355" y="2133599"/>
            <a:ext cx="10177257" cy="4090219"/>
          </a:xfrm>
        </p:spPr>
        <p:txBody>
          <a:bodyPr>
            <a:normAutofit fontScale="85000" lnSpcReduction="20000"/>
          </a:bodyPr>
          <a:lstStyle/>
          <a:p>
            <a:r>
              <a:rPr lang="ro-RO" sz="2600" dirty="0">
                <a:latin typeface="Times New Roman" panose="02020603050405020304" pitchFamily="18" charset="0"/>
                <a:cs typeface="Times New Roman" panose="02020603050405020304" pitchFamily="18" charset="0"/>
              </a:rPr>
              <a:t>În etapele firești ale dezvoltării sale, copilul poate avea perioade de anxietate față de anumite persoane sau situații, inclusiv și în perioada de trecere de la o treaptă educațională la alta. </a:t>
            </a:r>
            <a:endParaRPr lang="ru-RU" sz="2600" dirty="0">
              <a:latin typeface="Times New Roman" panose="02020603050405020304" pitchFamily="18" charset="0"/>
              <a:cs typeface="Times New Roman" panose="02020603050405020304" pitchFamily="18" charset="0"/>
            </a:endParaRPr>
          </a:p>
          <a:p>
            <a:r>
              <a:rPr lang="ro-RO" sz="2600" dirty="0">
                <a:latin typeface="Times New Roman" panose="02020603050405020304" pitchFamily="18" charset="0"/>
                <a:cs typeface="Times New Roman" panose="02020603050405020304" pitchFamily="18" charset="0"/>
              </a:rPr>
              <a:t>Acestea nu sunt motiv de îngrijorare dacă durează mai puțin de câteva luni și nu limitează funcționarea și dezvoltarea copilului. Anxietățile normale nu sunt intense sau cedează după un timp, după expuneri repetate și reasigurări din partea părinților.</a:t>
            </a:r>
            <a:endParaRPr lang="ru-RU" sz="2600" dirty="0">
              <a:latin typeface="Times New Roman" panose="02020603050405020304" pitchFamily="18" charset="0"/>
              <a:cs typeface="Times New Roman" panose="02020603050405020304" pitchFamily="18" charset="0"/>
            </a:endParaRPr>
          </a:p>
          <a:p>
            <a:r>
              <a:rPr lang="ro-RO" sz="2600" dirty="0">
                <a:latin typeface="Times New Roman" panose="02020603050405020304" pitchFamily="18" charset="0"/>
                <a:cs typeface="Times New Roman" panose="02020603050405020304" pitchFamily="18" charset="0"/>
              </a:rPr>
              <a:t>Anxietatea devine problematică atunci când frica este foarte intensă, durează mult timp și copilul evită numeroase ocazii de învățare, socializare, distracție din cauza ei. </a:t>
            </a:r>
            <a:endParaRPr lang="ru-RU" sz="2600" dirty="0">
              <a:latin typeface="Times New Roman" panose="02020603050405020304" pitchFamily="18" charset="0"/>
              <a:cs typeface="Times New Roman" panose="02020603050405020304" pitchFamily="18" charset="0"/>
            </a:endParaRPr>
          </a:p>
          <a:p>
            <a:r>
              <a:rPr lang="ro-RO" sz="2600" b="1" dirty="0">
                <a:latin typeface="Times New Roman" panose="02020603050405020304" pitchFamily="18" charset="0"/>
                <a:cs typeface="Times New Roman" panose="02020603050405020304" pitchFamily="18" charset="0"/>
              </a:rPr>
              <a:t>Tulburările anxioase</a:t>
            </a:r>
            <a:r>
              <a:rPr lang="ro-RO" sz="2600" dirty="0">
                <a:latin typeface="Times New Roman" panose="02020603050405020304" pitchFamily="18" charset="0"/>
                <a:cs typeface="Times New Roman" panose="02020603050405020304" pitchFamily="18" charset="0"/>
              </a:rPr>
              <a:t> au în comun 3 elemente:</a:t>
            </a:r>
            <a:endParaRPr lang="ru-RU" sz="2600" dirty="0">
              <a:latin typeface="Times New Roman" panose="02020603050405020304" pitchFamily="18" charset="0"/>
              <a:cs typeface="Times New Roman" panose="02020603050405020304" pitchFamily="18" charset="0"/>
            </a:endParaRPr>
          </a:p>
          <a:p>
            <a:pPr lvl="0"/>
            <a:r>
              <a:rPr lang="ro-RO" sz="2600" b="1" dirty="0">
                <a:latin typeface="Times New Roman" panose="02020603050405020304" pitchFamily="18" charset="0"/>
                <a:cs typeface="Times New Roman" panose="02020603050405020304" pitchFamily="18" charset="0"/>
              </a:rPr>
              <a:t>Sentimentul</a:t>
            </a:r>
            <a:r>
              <a:rPr lang="ro-RO" sz="2600" dirty="0">
                <a:latin typeface="Times New Roman" panose="02020603050405020304" pitchFamily="18" charset="0"/>
                <a:cs typeface="Times New Roman" panose="02020603050405020304" pitchFamily="18" charset="0"/>
              </a:rPr>
              <a:t>: frică intensă legată de un posibil scenariu negativ;</a:t>
            </a:r>
            <a:endParaRPr lang="ru-RU" sz="2600" dirty="0">
              <a:latin typeface="Times New Roman" panose="02020603050405020304" pitchFamily="18" charset="0"/>
              <a:cs typeface="Times New Roman" panose="02020603050405020304" pitchFamily="18" charset="0"/>
            </a:endParaRPr>
          </a:p>
          <a:p>
            <a:pPr lvl="0"/>
            <a:r>
              <a:rPr lang="ro-RO" sz="2600" b="1" dirty="0">
                <a:latin typeface="Times New Roman" panose="02020603050405020304" pitchFamily="18" charset="0"/>
                <a:cs typeface="Times New Roman" panose="02020603050405020304" pitchFamily="18" charset="0"/>
              </a:rPr>
              <a:t>Gândul</a:t>
            </a:r>
            <a:r>
              <a:rPr lang="ro-RO" sz="2600" dirty="0">
                <a:latin typeface="Times New Roman" panose="02020603050405020304" pitchFamily="18" charset="0"/>
                <a:cs typeface="Times New Roman" panose="02020603050405020304" pitchFamily="18" charset="0"/>
              </a:rPr>
              <a:t>: griji excesive legate de anumite situații negative posibile;</a:t>
            </a:r>
            <a:endParaRPr lang="ru-RU" sz="2600" dirty="0">
              <a:latin typeface="Times New Roman" panose="02020603050405020304" pitchFamily="18" charset="0"/>
              <a:cs typeface="Times New Roman" panose="02020603050405020304" pitchFamily="18" charset="0"/>
            </a:endParaRPr>
          </a:p>
          <a:p>
            <a:pPr lvl="0"/>
            <a:r>
              <a:rPr lang="ro-RO" sz="2600" b="1" dirty="0">
                <a:latin typeface="Times New Roman" panose="02020603050405020304" pitchFamily="18" charset="0"/>
                <a:cs typeface="Times New Roman" panose="02020603050405020304" pitchFamily="18" charset="0"/>
              </a:rPr>
              <a:t>Comportamentul</a:t>
            </a:r>
            <a:r>
              <a:rPr lang="ro-RO" sz="2600" dirty="0">
                <a:latin typeface="Times New Roman" panose="02020603050405020304" pitchFamily="18" charset="0"/>
                <a:cs typeface="Times New Roman" panose="02020603050405020304" pitchFamily="18" charset="0"/>
              </a:rPr>
              <a:t>: evitarea mai multor situații.</a:t>
            </a:r>
            <a:endParaRPr lang="ru-RU" sz="2600" dirty="0">
              <a:latin typeface="Times New Roman" panose="02020603050405020304" pitchFamily="18" charset="0"/>
              <a:cs typeface="Times New Roman" panose="02020603050405020304" pitchFamily="18" charset="0"/>
            </a:endParaRPr>
          </a:p>
          <a:p>
            <a:endParaRPr lang="en-US" dirty="0"/>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542925"/>
            <a:ext cx="946150" cy="984250"/>
          </a:xfrm>
          <a:prstGeom prst="rect">
            <a:avLst/>
          </a:prstGeom>
          <a:noFill/>
          <a:ln>
            <a:noFill/>
          </a:ln>
        </p:spPr>
      </p:pic>
    </p:spTree>
    <p:extLst>
      <p:ext uri="{BB962C8B-B14F-4D97-AF65-F5344CB8AC3E}">
        <p14:creationId xmlns:p14="http://schemas.microsoft.com/office/powerpoint/2010/main" val="179760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o-RO" sz="5400" b="1" dirty="0">
                <a:latin typeface="Times New Roman" panose="02020603050405020304" pitchFamily="18" charset="0"/>
                <a:cs typeface="Times New Roman" panose="02020603050405020304" pitchFamily="18" charset="0"/>
              </a:rPr>
              <a:t>Recomandări:</a:t>
            </a:r>
            <a:br>
              <a:rPr lang="ru-RU" sz="5400" dirty="0">
                <a:latin typeface="Times New Roman" panose="02020603050405020304" pitchFamily="18" charset="0"/>
                <a:cs typeface="Times New Roman" panose="02020603050405020304" pitchFamily="18" charset="0"/>
              </a:rPr>
            </a:br>
            <a:endParaRPr lang="en-US"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89212" y="1681316"/>
            <a:ext cx="8915400" cy="4229906"/>
          </a:xfrm>
        </p:spPr>
        <p:txBody>
          <a:bodyPr>
            <a:normAutofit fontScale="92500" lnSpcReduction="10000"/>
          </a:bodyPr>
          <a:lstStyle/>
          <a:p>
            <a:r>
              <a:rPr lang="it-IT" sz="2000" b="1" i="1" dirty="0">
                <a:solidFill>
                  <a:schemeClr val="tx1">
                    <a:lumMod val="95000"/>
                  </a:schemeClr>
                </a:solidFill>
                <a:latin typeface="Times New Roman" panose="02020603050405020304" pitchFamily="18" charset="0"/>
                <a:cs typeface="Times New Roman" panose="02020603050405020304" pitchFamily="18" charset="0"/>
              </a:rPr>
              <a:t>Evita</a:t>
            </a:r>
            <a:r>
              <a:rPr lang="ro-MD" sz="2000" b="1" i="1" dirty="0">
                <a:solidFill>
                  <a:schemeClr val="tx1">
                    <a:lumMod val="95000"/>
                  </a:schemeClr>
                </a:solidFill>
                <a:latin typeface="Times New Roman" panose="02020603050405020304" pitchFamily="18" charset="0"/>
                <a:cs typeface="Times New Roman" panose="02020603050405020304" pitchFamily="18" charset="0"/>
              </a:rPr>
              <a:t>ți</a:t>
            </a:r>
            <a:r>
              <a:rPr lang="it-IT" sz="2000" b="1" i="1" dirty="0">
                <a:solidFill>
                  <a:schemeClr val="tx1">
                    <a:lumMod val="95000"/>
                  </a:schemeClr>
                </a:solidFill>
                <a:latin typeface="Times New Roman" panose="02020603050405020304" pitchFamily="18" charset="0"/>
                <a:cs typeface="Times New Roman" panose="02020603050405020304" pitchFamily="18" charset="0"/>
              </a:rPr>
              <a:t> pedepsele pentru notele mici </a:t>
            </a:r>
            <a:r>
              <a:rPr lang="ro-RO" sz="2000" b="1" i="1" dirty="0">
                <a:solidFill>
                  <a:schemeClr val="tx1">
                    <a:lumMod val="95000"/>
                  </a:schemeClr>
                </a:solidFill>
                <a:latin typeface="Times New Roman" panose="02020603050405020304" pitchFamily="18" charset="0"/>
                <a:cs typeface="Times New Roman" panose="02020603050405020304" pitchFamily="18" charset="0"/>
              </a:rPr>
              <a:t>ș</a:t>
            </a:r>
            <a:r>
              <a:rPr lang="it-IT" sz="2000" b="1" i="1" dirty="0">
                <a:solidFill>
                  <a:schemeClr val="tx1">
                    <a:lumMod val="95000"/>
                  </a:schemeClr>
                </a:solidFill>
                <a:latin typeface="Times New Roman" panose="02020603050405020304" pitchFamily="18" charset="0"/>
                <a:cs typeface="Times New Roman" panose="02020603050405020304" pitchFamily="18" charset="0"/>
              </a:rPr>
              <a:t>i </a:t>
            </a:r>
            <a:r>
              <a:rPr lang="ro-RO" sz="2000" b="1" i="1" dirty="0">
                <a:solidFill>
                  <a:schemeClr val="tx1">
                    <a:lumMod val="95000"/>
                  </a:schemeClr>
                </a:solidFill>
                <a:latin typeface="Times New Roman" panose="02020603050405020304" pitchFamily="18" charset="0"/>
                <a:cs typeface="Times New Roman" panose="02020603050405020304" pitchFamily="18" charset="0"/>
              </a:rPr>
              <a:t>î</a:t>
            </a:r>
            <a:r>
              <a:rPr lang="it-IT" sz="2000" b="1" i="1" dirty="0">
                <a:solidFill>
                  <a:schemeClr val="tx1">
                    <a:lumMod val="95000"/>
                  </a:schemeClr>
                </a:solidFill>
                <a:latin typeface="Times New Roman" panose="02020603050405020304" pitchFamily="18" charset="0"/>
                <a:cs typeface="Times New Roman" panose="02020603050405020304" pitchFamily="18" charset="0"/>
              </a:rPr>
              <a:t>nlocui</a:t>
            </a:r>
            <a:r>
              <a:rPr lang="ro-MD" sz="2000" b="1" i="1" dirty="0">
                <a:solidFill>
                  <a:schemeClr val="tx1">
                    <a:lumMod val="95000"/>
                  </a:schemeClr>
                </a:solidFill>
                <a:latin typeface="Times New Roman" panose="02020603050405020304" pitchFamily="18" charset="0"/>
                <a:cs typeface="Times New Roman" panose="02020603050405020304" pitchFamily="18" charset="0"/>
              </a:rPr>
              <a:t>ți</a:t>
            </a:r>
            <a:r>
              <a:rPr lang="it-IT" sz="2000" b="1" i="1" dirty="0">
                <a:solidFill>
                  <a:schemeClr val="tx1">
                    <a:lumMod val="95000"/>
                  </a:schemeClr>
                </a:solidFill>
                <a:latin typeface="Times New Roman" panose="02020603050405020304" pitchFamily="18" charset="0"/>
                <a:cs typeface="Times New Roman" panose="02020603050405020304" pitchFamily="18" charset="0"/>
              </a:rPr>
              <a:t>-le cu sprijinul acordat copilului pentru a-</a:t>
            </a:r>
            <a:r>
              <a:rPr lang="ro-RO" sz="2000" b="1" i="1" dirty="0">
                <a:solidFill>
                  <a:schemeClr val="tx1">
                    <a:lumMod val="95000"/>
                  </a:schemeClr>
                </a:solidFill>
                <a:latin typeface="Times New Roman" panose="02020603050405020304" pitchFamily="18" charset="0"/>
                <a:cs typeface="Times New Roman" panose="02020603050405020304" pitchFamily="18" charset="0"/>
              </a:rPr>
              <a:t>ș</a:t>
            </a:r>
            <a:r>
              <a:rPr lang="it-IT" sz="2000" b="1" i="1" dirty="0">
                <a:solidFill>
                  <a:schemeClr val="tx1">
                    <a:lumMod val="95000"/>
                  </a:schemeClr>
                </a:solidFill>
                <a:latin typeface="Times New Roman" panose="02020603050405020304" pitchFamily="18" charset="0"/>
                <a:cs typeface="Times New Roman" panose="02020603050405020304" pitchFamily="18" charset="0"/>
              </a:rPr>
              <a:t>i </a:t>
            </a:r>
            <a:r>
              <a:rPr lang="ro-RO" sz="2000" b="1" i="1" dirty="0">
                <a:solidFill>
                  <a:schemeClr val="tx1">
                    <a:lumMod val="95000"/>
                  </a:schemeClr>
                </a:solidFill>
                <a:latin typeface="Times New Roman" panose="02020603050405020304" pitchFamily="18" charset="0"/>
                <a:cs typeface="Times New Roman" panose="02020603050405020304" pitchFamily="18" charset="0"/>
              </a:rPr>
              <a:t>î</a:t>
            </a:r>
            <a:r>
              <a:rPr lang="it-IT" sz="2000" b="1" i="1" dirty="0">
                <a:solidFill>
                  <a:schemeClr val="tx1">
                    <a:lumMod val="95000"/>
                  </a:schemeClr>
                </a:solidFill>
                <a:latin typeface="Times New Roman" panose="02020603050405020304" pitchFamily="18" charset="0"/>
                <a:cs typeface="Times New Roman" panose="02020603050405020304" pitchFamily="18" charset="0"/>
              </a:rPr>
              <a:t>mbun</a:t>
            </a:r>
            <a:r>
              <a:rPr lang="ro-RO" sz="2000" b="1" i="1" dirty="0">
                <a:solidFill>
                  <a:schemeClr val="tx1">
                    <a:lumMod val="95000"/>
                  </a:schemeClr>
                </a:solidFill>
                <a:latin typeface="Times New Roman" panose="02020603050405020304" pitchFamily="18" charset="0"/>
                <a:cs typeface="Times New Roman" panose="02020603050405020304" pitchFamily="18" charset="0"/>
              </a:rPr>
              <a:t>ă</a:t>
            </a:r>
            <a:r>
              <a:rPr lang="it-IT" sz="2000" b="1" i="1" dirty="0">
                <a:solidFill>
                  <a:schemeClr val="tx1">
                    <a:lumMod val="95000"/>
                  </a:schemeClr>
                </a:solidFill>
                <a:latin typeface="Times New Roman" panose="02020603050405020304" pitchFamily="18" charset="0"/>
                <a:cs typeface="Times New Roman" panose="02020603050405020304" pitchFamily="18" charset="0"/>
              </a:rPr>
              <a:t>t</a:t>
            </a:r>
            <a:r>
              <a:rPr lang="ro-RO" sz="2000" b="1" i="1" dirty="0">
                <a:solidFill>
                  <a:schemeClr val="tx1">
                    <a:lumMod val="95000"/>
                  </a:schemeClr>
                </a:solidFill>
                <a:latin typeface="Times New Roman" panose="02020603050405020304" pitchFamily="18" charset="0"/>
                <a:cs typeface="Times New Roman" panose="02020603050405020304" pitchFamily="18" charset="0"/>
              </a:rPr>
              <a:t>ăț</a:t>
            </a:r>
            <a:r>
              <a:rPr lang="it-IT" sz="2000" b="1" i="1" dirty="0">
                <a:solidFill>
                  <a:schemeClr val="tx1">
                    <a:lumMod val="95000"/>
                  </a:schemeClr>
                </a:solidFill>
                <a:latin typeface="Times New Roman" panose="02020603050405020304" pitchFamily="18" charset="0"/>
                <a:cs typeface="Times New Roman" panose="02020603050405020304" pitchFamily="18" charset="0"/>
              </a:rPr>
              <a:t>i performan</a:t>
            </a:r>
            <a:r>
              <a:rPr lang="ro-RO" sz="2000" b="1" i="1" dirty="0">
                <a:solidFill>
                  <a:schemeClr val="tx1">
                    <a:lumMod val="95000"/>
                  </a:schemeClr>
                </a:solidFill>
                <a:latin typeface="Times New Roman" panose="02020603050405020304" pitchFamily="18" charset="0"/>
                <a:cs typeface="Times New Roman" panose="02020603050405020304" pitchFamily="18" charset="0"/>
              </a:rPr>
              <a:t>ț</a:t>
            </a:r>
            <a:r>
              <a:rPr lang="it-IT" sz="2000" b="1" i="1" dirty="0">
                <a:solidFill>
                  <a:schemeClr val="tx1">
                    <a:lumMod val="95000"/>
                  </a:schemeClr>
                </a:solidFill>
                <a:latin typeface="Times New Roman" panose="02020603050405020304" pitchFamily="18" charset="0"/>
                <a:cs typeface="Times New Roman" panose="02020603050405020304" pitchFamily="18" charset="0"/>
              </a:rPr>
              <a:t>ele.</a:t>
            </a:r>
            <a:endParaRPr lang="ro-MD" sz="2000" b="1" i="1" dirty="0">
              <a:solidFill>
                <a:schemeClr val="tx1">
                  <a:lumMod val="95000"/>
                </a:schemeClr>
              </a:solidFill>
              <a:latin typeface="Times New Roman" panose="02020603050405020304" pitchFamily="18" charset="0"/>
              <a:cs typeface="Times New Roman" panose="02020603050405020304" pitchFamily="18" charset="0"/>
            </a:endParaRPr>
          </a:p>
          <a:p>
            <a:r>
              <a:rPr lang="ro-MD" sz="2000" b="1" i="1" dirty="0">
                <a:solidFill>
                  <a:schemeClr val="tx1">
                    <a:lumMod val="95000"/>
                  </a:schemeClr>
                </a:solidFill>
                <a:latin typeface="Times New Roman" panose="02020603050405020304" pitchFamily="18" charset="0"/>
                <a:cs typeface="Times New Roman" panose="02020603050405020304" pitchFamily="18" charset="0"/>
              </a:rPr>
              <a:t>Oferiți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sprijin</a:t>
            </a:r>
            <a:r>
              <a:rPr lang="ro-MD"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err="1">
                <a:solidFill>
                  <a:schemeClr val="tx1">
                    <a:lumMod val="95000"/>
                  </a:schemeClr>
                </a:solidFill>
                <a:latin typeface="Times New Roman" panose="02020603050405020304" pitchFamily="18" charset="0"/>
                <a:cs typeface="Times New Roman" panose="02020603050405020304" pitchFamily="18" charset="0"/>
              </a:rPr>
              <a:t>ș</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err="1">
                <a:solidFill>
                  <a:schemeClr val="tx1">
                    <a:lumMod val="95000"/>
                  </a:schemeClr>
                </a:solidFill>
                <a:latin typeface="Times New Roman" panose="02020603050405020304" pitchFamily="18" charset="0"/>
                <a:cs typeface="Times New Roman" panose="02020603050405020304" pitchFamily="18" charset="0"/>
              </a:rPr>
              <a:t>î</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ncreder</a:t>
            </a:r>
            <a:r>
              <a:rPr lang="ro-MD" sz="2000" b="1" i="1" dirty="0">
                <a:solidFill>
                  <a:schemeClr val="tx1">
                    <a:lumMod val="95000"/>
                  </a:schemeClr>
                </a:solidFill>
                <a:latin typeface="Times New Roman" panose="02020603050405020304" pitchFamily="18" charset="0"/>
                <a:cs typeface="Times New Roman" panose="02020603050405020304" pitchFamily="18" charset="0"/>
              </a:rPr>
              <a:t>e</a:t>
            </a:r>
            <a:r>
              <a:rPr lang="en-US" sz="2000" b="1" i="1" dirty="0">
                <a:solidFill>
                  <a:schemeClr val="tx1">
                    <a:lumMod val="95000"/>
                  </a:schemeClr>
                </a:solidFill>
                <a:latin typeface="Times New Roman" panose="02020603050405020304" pitchFamily="18" charset="0"/>
                <a:cs typeface="Times New Roman" panose="02020603050405020304" pitchFamily="18" charset="0"/>
              </a:rPr>
              <a:t> permanent</a:t>
            </a:r>
            <a:r>
              <a:rPr lang="ro-MD" sz="2000" b="1" i="1" dirty="0">
                <a:solidFill>
                  <a:schemeClr val="tx1">
                    <a:lumMod val="95000"/>
                  </a:schemeClr>
                </a:solidFill>
                <a:latin typeface="Times New Roman" panose="02020603050405020304" pitchFamily="18" charset="0"/>
                <a:cs typeface="Times New Roman" panose="02020603050405020304" pitchFamily="18" charset="0"/>
              </a:rPr>
              <a:t>ă, </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în</a:t>
            </a:r>
            <a:r>
              <a:rPr lang="en-US" sz="2000" b="1" i="1" dirty="0">
                <a:solidFill>
                  <a:schemeClr val="tx1">
                    <a:lumMod val="95000"/>
                  </a:schemeClr>
                </a:solidFill>
                <a:latin typeface="Times New Roman" panose="02020603050405020304" pitchFamily="18" charset="0"/>
                <a:cs typeface="Times New Roman" panose="02020603050405020304" pitchFamily="18" charset="0"/>
              </a:rPr>
              <a:t> special</a:t>
            </a:r>
            <a:r>
              <a:rPr lang="ro-MD"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a:solidFill>
                  <a:schemeClr val="tx1">
                    <a:lumMod val="95000"/>
                  </a:schemeClr>
                </a:solidFill>
                <a:latin typeface="Times New Roman" panose="02020603050405020304" pitchFamily="18" charset="0"/>
                <a:cs typeface="Times New Roman" panose="02020603050405020304" pitchFamily="18" charset="0"/>
              </a:rPr>
              <a:t>de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acceptare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necondiționată</a:t>
            </a:r>
            <a:r>
              <a:rPr lang="ro-MD" sz="2000" b="1" i="1" dirty="0">
                <a:solidFill>
                  <a:schemeClr val="tx1">
                    <a:lumMod val="95000"/>
                  </a:schemeClr>
                </a:solidFill>
                <a:latin typeface="Times New Roman" panose="02020603050405020304" pitchFamily="18" charset="0"/>
                <a:cs typeface="Times New Roman" panose="02020603050405020304" pitchFamily="18" charset="0"/>
              </a:rPr>
              <a:t> a  oricăror rezultate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endParaRPr lang="ro-MD" sz="2000" b="1" i="1" dirty="0">
              <a:solidFill>
                <a:schemeClr val="tx1">
                  <a:lumMod val="95000"/>
                </a:schemeClr>
              </a:solidFill>
              <a:latin typeface="Times New Roman" panose="02020603050405020304" pitchFamily="18" charset="0"/>
              <a:cs typeface="Times New Roman" panose="02020603050405020304" pitchFamily="18" charset="0"/>
            </a:endParaRPr>
          </a:p>
          <a:p>
            <a:r>
              <a:rPr lang="ro-MD" sz="2000" b="1" i="1" dirty="0">
                <a:solidFill>
                  <a:schemeClr val="tx1">
                    <a:lumMod val="95000"/>
                  </a:schemeClr>
                </a:solidFill>
                <a:latin typeface="Times New Roman" panose="02020603050405020304" pitchFamily="18" charset="0"/>
                <a:cs typeface="Times New Roman" panose="02020603050405020304" pitchFamily="18" charset="0"/>
              </a:rPr>
              <a:t>O</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fer</a:t>
            </a:r>
            <a:r>
              <a:rPr lang="ro-MD" sz="2000" b="1" i="1" dirty="0">
                <a:solidFill>
                  <a:schemeClr val="tx1">
                    <a:lumMod val="95000"/>
                  </a:schemeClr>
                </a:solidFill>
                <a:latin typeface="Times New Roman" panose="02020603050405020304" pitchFamily="18" charset="0"/>
                <a:cs typeface="Times New Roman" panose="02020603050405020304" pitchFamily="18" charset="0"/>
              </a:rPr>
              <a:t>iți-le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siguran</a:t>
            </a:r>
            <a:r>
              <a:rPr lang="ro-RO" sz="2000" b="1" i="1" dirty="0">
                <a:solidFill>
                  <a:schemeClr val="tx1">
                    <a:lumMod val="95000"/>
                  </a:schemeClr>
                </a:solidFill>
                <a:latin typeface="Times New Roman" panose="02020603050405020304" pitchFamily="18" charset="0"/>
                <a:cs typeface="Times New Roman" panose="02020603050405020304" pitchFamily="18" charset="0"/>
              </a:rPr>
              <a:t>ț</a:t>
            </a:r>
            <a:r>
              <a:rPr lang="en-US" sz="2000" b="1" i="1" dirty="0">
                <a:solidFill>
                  <a:schemeClr val="tx1">
                    <a:lumMod val="95000"/>
                  </a:schemeClr>
                </a:solidFill>
                <a:latin typeface="Times New Roman" panose="02020603050405020304" pitchFamily="18" charset="0"/>
                <a:cs typeface="Times New Roman" panose="02020603050405020304" pitchFamily="18" charset="0"/>
              </a:rPr>
              <a:t>a emo</a:t>
            </a:r>
            <a:r>
              <a:rPr lang="ro-RO" sz="2000" b="1" i="1" dirty="0">
                <a:solidFill>
                  <a:schemeClr val="tx1">
                    <a:lumMod val="95000"/>
                  </a:schemeClr>
                </a:solidFill>
                <a:latin typeface="Times New Roman" panose="02020603050405020304" pitchFamily="18" charset="0"/>
                <a:cs typeface="Times New Roman" panose="02020603050405020304" pitchFamily="18" charset="0"/>
              </a:rPr>
              <a:t>ț</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ional</a:t>
            </a:r>
            <a:r>
              <a:rPr lang="ro-MD"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err="1">
                <a:solidFill>
                  <a:schemeClr val="tx1">
                    <a:lumMod val="95000"/>
                  </a:schemeClr>
                </a:solidFill>
                <a:latin typeface="Times New Roman" panose="02020603050405020304" pitchFamily="18" charset="0"/>
                <a:cs typeface="Times New Roman" panose="02020603050405020304" pitchFamily="18" charset="0"/>
              </a:rPr>
              <a:t>ș</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arata</a:t>
            </a:r>
            <a:r>
              <a:rPr lang="ro-MD" sz="2000" b="1" i="1" dirty="0">
                <a:solidFill>
                  <a:schemeClr val="tx1">
                    <a:lumMod val="95000"/>
                  </a:schemeClr>
                </a:solidFill>
                <a:latin typeface="Times New Roman" panose="02020603050405020304" pitchFamily="18" charset="0"/>
                <a:cs typeface="Times New Roman" panose="02020603050405020304" pitchFamily="18" charset="0"/>
              </a:rPr>
              <a:t>ți-i</a:t>
            </a:r>
            <a:r>
              <a:rPr lang="en-US" sz="2000" b="1" i="1" dirty="0">
                <a:solidFill>
                  <a:schemeClr val="tx1">
                    <a:lumMod val="95000"/>
                  </a:schemeClr>
                </a:solidFill>
                <a:latin typeface="Times New Roman" panose="02020603050405020304" pitchFamily="18" charset="0"/>
                <a:cs typeface="Times New Roman" panose="02020603050405020304" pitchFamily="18" charset="0"/>
              </a:rPr>
              <a:t> c</a:t>
            </a:r>
            <a:r>
              <a:rPr lang="ro-RO"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este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iubit</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err="1">
                <a:solidFill>
                  <a:schemeClr val="tx1">
                    <a:lumMod val="95000"/>
                  </a:schemeClr>
                </a:solidFill>
                <a:latin typeface="Times New Roman" panose="02020603050405020304" pitchFamily="18" charset="0"/>
                <a:cs typeface="Times New Roman" panose="02020603050405020304" pitchFamily="18" charset="0"/>
              </a:rPr>
              <a:t>ș</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apreciat</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pentru</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simplul</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fapt</a:t>
            </a:r>
            <a:r>
              <a:rPr lang="en-US" sz="2000" b="1" i="1" dirty="0">
                <a:solidFill>
                  <a:schemeClr val="tx1">
                    <a:lumMod val="95000"/>
                  </a:schemeClr>
                </a:solidFill>
                <a:latin typeface="Times New Roman" panose="02020603050405020304" pitchFamily="18" charset="0"/>
                <a:cs typeface="Times New Roman" panose="02020603050405020304" pitchFamily="18" charset="0"/>
              </a:rPr>
              <a:t> c</a:t>
            </a:r>
            <a:r>
              <a:rPr lang="ro-RO"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exist</a:t>
            </a:r>
            <a:r>
              <a:rPr lang="ro-MD" sz="2000" b="1" i="1" dirty="0">
                <a:solidFill>
                  <a:schemeClr val="tx1">
                    <a:lumMod val="95000"/>
                  </a:schemeClr>
                </a:solidFill>
                <a:latin typeface="Times New Roman" panose="02020603050405020304" pitchFamily="18" charset="0"/>
                <a:cs typeface="Times New Roman" panose="02020603050405020304" pitchFamily="18" charset="0"/>
              </a:rPr>
              <a:t>ă, evitând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abuz</a:t>
            </a:r>
            <a:r>
              <a:rPr lang="ro-MD" sz="2000" b="1" i="1" dirty="0">
                <a:solidFill>
                  <a:schemeClr val="tx1">
                    <a:lumMod val="95000"/>
                  </a:schemeClr>
                </a:solidFill>
                <a:latin typeface="Times New Roman" panose="02020603050405020304" pitchFamily="18" charset="0"/>
                <a:cs typeface="Times New Roman" panose="02020603050405020304" pitchFamily="18" charset="0"/>
              </a:rPr>
              <a:t>urile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MD" sz="2000" b="1" i="1" dirty="0">
                <a:solidFill>
                  <a:schemeClr val="tx1">
                    <a:lumMod val="95000"/>
                  </a:schemeClr>
                </a:solidFill>
                <a:latin typeface="Times New Roman" panose="02020603050405020304" pitchFamily="18" charset="0"/>
                <a:cs typeface="Times New Roman" panose="02020603050405020304" pitchFamily="18" charset="0"/>
              </a:rPr>
              <a:t>prin cerințe (activități extra)</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sau</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pentru</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evalu</a:t>
            </a:r>
            <a:r>
              <a:rPr lang="ro-MD"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r</a:t>
            </a:r>
            <a:r>
              <a:rPr lang="ro-MD" sz="2000" b="1" i="1" dirty="0">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nesatisfăcătoare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endParaRPr lang="ro-MD" sz="2000" b="1" i="1" dirty="0">
              <a:solidFill>
                <a:schemeClr val="tx1">
                  <a:lumMod val="95000"/>
                </a:schemeClr>
              </a:solidFill>
              <a:latin typeface="Times New Roman" panose="02020603050405020304" pitchFamily="18" charset="0"/>
              <a:cs typeface="Times New Roman" panose="02020603050405020304" pitchFamily="18" charset="0"/>
            </a:endParaRPr>
          </a:p>
          <a:p>
            <a:r>
              <a:rPr lang="ro-MD" sz="2000" b="1" i="1" dirty="0">
                <a:solidFill>
                  <a:schemeClr val="tx1">
                    <a:lumMod val="95000"/>
                  </a:schemeClr>
                </a:solidFill>
                <a:latin typeface="Times New Roman" panose="02020603050405020304" pitchFamily="18" charset="0"/>
                <a:cs typeface="Times New Roman" panose="02020603050405020304" pitchFamily="18" charset="0"/>
              </a:rPr>
              <a:t>E</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vit</a:t>
            </a:r>
            <a:r>
              <a:rPr lang="ro-MD" sz="2000" b="1" i="1" dirty="0">
                <a:solidFill>
                  <a:schemeClr val="tx1">
                    <a:lumMod val="95000"/>
                  </a:schemeClr>
                </a:solidFill>
                <a:latin typeface="Times New Roman" panose="02020603050405020304" pitchFamily="18" charset="0"/>
                <a:cs typeface="Times New Roman" panose="02020603050405020304" pitchFamily="18" charset="0"/>
              </a:rPr>
              <a:t>ați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amenin</a:t>
            </a:r>
            <a:r>
              <a:rPr lang="ro-MD" sz="2000" b="1" i="1" dirty="0">
                <a:solidFill>
                  <a:schemeClr val="tx1">
                    <a:lumMod val="95000"/>
                  </a:schemeClr>
                </a:solidFill>
                <a:latin typeface="Times New Roman" panose="02020603050405020304" pitchFamily="18" charset="0"/>
                <a:cs typeface="Times New Roman" panose="02020603050405020304" pitchFamily="18" charset="0"/>
              </a:rPr>
              <a:t>ță</a:t>
            </a:r>
            <a:r>
              <a:rPr lang="en-US" sz="2000" b="1" i="1" dirty="0">
                <a:solidFill>
                  <a:schemeClr val="tx1">
                    <a:lumMod val="95000"/>
                  </a:schemeClr>
                </a:solidFill>
                <a:latin typeface="Times New Roman" panose="02020603050405020304" pitchFamily="18" charset="0"/>
                <a:cs typeface="Times New Roman" panose="02020603050405020304" pitchFamily="18" charset="0"/>
              </a:rPr>
              <a:t>rile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precum</a:t>
            </a:r>
            <a:r>
              <a:rPr lang="ro-RO" sz="2000" b="1" i="1" dirty="0">
                <a:solidFill>
                  <a:schemeClr val="tx1">
                    <a:lumMod val="95000"/>
                  </a:schemeClr>
                </a:solidFill>
                <a:latin typeface="Times New Roman" panose="02020603050405020304" pitchFamily="18" charset="0"/>
                <a:cs typeface="Times New Roman" panose="02020603050405020304" pitchFamily="18" charset="0"/>
              </a:rPr>
              <a:t>:</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MD" sz="2000" b="1" i="1" dirty="0">
                <a:solidFill>
                  <a:schemeClr val="tx1">
                    <a:lumMod val="95000"/>
                  </a:schemeClr>
                </a:solidFill>
                <a:latin typeface="Times New Roman" panose="02020603050405020304" pitchFamily="18" charset="0"/>
                <a:cs typeface="Times New Roman" panose="02020603050405020304" pitchFamily="18" charset="0"/>
              </a:rPr>
              <a:t>„</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Gata</a:t>
            </a:r>
            <a:r>
              <a:rPr lang="en-US" sz="2000" b="1" i="1" dirty="0">
                <a:solidFill>
                  <a:schemeClr val="tx1">
                    <a:lumMod val="95000"/>
                  </a:schemeClr>
                </a:solidFill>
                <a:latin typeface="Times New Roman" panose="02020603050405020304" pitchFamily="18" charset="0"/>
                <a:cs typeface="Times New Roman" panose="02020603050405020304" pitchFamily="18" charset="0"/>
              </a:rPr>
              <a:t>, din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clasa</a:t>
            </a:r>
            <a:r>
              <a:rPr lang="en-US" sz="2000" b="1" i="1" dirty="0">
                <a:solidFill>
                  <a:schemeClr val="tx1">
                    <a:lumMod val="95000"/>
                  </a:schemeClr>
                </a:solidFill>
                <a:latin typeface="Times New Roman" panose="02020603050405020304" pitchFamily="18" charset="0"/>
                <a:cs typeface="Times New Roman" panose="02020603050405020304" pitchFamily="18" charset="0"/>
              </a:rPr>
              <a:t> a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cincea</a:t>
            </a:r>
            <a:r>
              <a:rPr lang="en-US" sz="2000" b="1" i="1" dirty="0">
                <a:solidFill>
                  <a:schemeClr val="tx1">
                    <a:lumMod val="95000"/>
                  </a:schemeClr>
                </a:solidFill>
                <a:latin typeface="Times New Roman" panose="02020603050405020304" pitchFamily="18" charset="0"/>
                <a:cs typeface="Times New Roman" panose="02020603050405020304" pitchFamily="18" charset="0"/>
              </a:rPr>
              <a:t>, s-a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terminat</a:t>
            </a:r>
            <a:r>
              <a:rPr lang="en-US" sz="2000" b="1" i="1" dirty="0">
                <a:solidFill>
                  <a:schemeClr val="tx1">
                    <a:lumMod val="95000"/>
                  </a:schemeClr>
                </a:solidFill>
                <a:latin typeface="Times New Roman" panose="02020603050405020304" pitchFamily="18" charset="0"/>
                <a:cs typeface="Times New Roman" panose="02020603050405020304" pitchFamily="18" charset="0"/>
              </a:rPr>
              <a:t> cu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joaca</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Va</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trebui</a:t>
            </a:r>
            <a:r>
              <a:rPr lang="en-US" sz="2000" b="1" i="1" dirty="0">
                <a:solidFill>
                  <a:schemeClr val="tx1">
                    <a:lumMod val="95000"/>
                  </a:schemeClr>
                </a:solidFill>
                <a:latin typeface="Times New Roman" panose="02020603050405020304" pitchFamily="18" charset="0"/>
                <a:cs typeface="Times New Roman" panose="02020603050405020304" pitchFamily="18" charset="0"/>
              </a:rPr>
              <a:t> s</a:t>
            </a:r>
            <a:r>
              <a:rPr lang="ro-RO"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a:solidFill>
                  <a:schemeClr val="tx1">
                    <a:lumMod val="95000"/>
                  </a:schemeClr>
                </a:solidFill>
                <a:latin typeface="Times New Roman" panose="02020603050405020304" pitchFamily="18" charset="0"/>
                <a:cs typeface="Times New Roman" panose="02020603050405020304" pitchFamily="18" charset="0"/>
              </a:rPr>
              <a:t>î</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nve</a:t>
            </a:r>
            <a:r>
              <a:rPr lang="ro-RO" sz="2000" b="1" i="1" dirty="0">
                <a:solidFill>
                  <a:schemeClr val="tx1">
                    <a:lumMod val="95000"/>
                  </a:schemeClr>
                </a:solidFill>
                <a:latin typeface="Times New Roman" panose="02020603050405020304" pitchFamily="18" charset="0"/>
                <a:cs typeface="Times New Roman" panose="02020603050405020304" pitchFamily="18" charset="0"/>
              </a:rPr>
              <a:t>ț</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serios</a:t>
            </a:r>
            <a:r>
              <a:rPr lang="en-US" sz="2000" b="1" i="1" dirty="0">
                <a:solidFill>
                  <a:schemeClr val="tx1">
                    <a:lumMod val="95000"/>
                  </a:schemeClr>
                </a:solidFill>
                <a:latin typeface="Times New Roman" panose="02020603050405020304" pitchFamily="18" charset="0"/>
                <a:cs typeface="Times New Roman" panose="02020603050405020304" pitchFamily="18" charset="0"/>
              </a:rPr>
              <a:t> de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acum</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err="1">
                <a:solidFill>
                  <a:schemeClr val="tx1">
                    <a:lumMod val="95000"/>
                  </a:schemeClr>
                </a:solidFill>
                <a:latin typeface="Times New Roman" panose="02020603050405020304" pitchFamily="18" charset="0"/>
                <a:cs typeface="Times New Roman" panose="02020603050405020304" pitchFamily="18" charset="0"/>
              </a:rPr>
              <a:t>î</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nainte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deoarece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creeaz</a:t>
            </a:r>
            <a:r>
              <a:rPr lang="ro-RO"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anxietate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RO" sz="2000" b="1" i="1" dirty="0" err="1">
                <a:solidFill>
                  <a:schemeClr val="tx1">
                    <a:lumMod val="95000"/>
                  </a:schemeClr>
                </a:solidFill>
                <a:latin typeface="Times New Roman" panose="02020603050405020304" pitchFamily="18" charset="0"/>
                <a:cs typeface="Times New Roman" panose="02020603050405020304" pitchFamily="18" charset="0"/>
              </a:rPr>
              <a:t>ș</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nu </a:t>
            </a:r>
            <a:r>
              <a:rPr lang="ro-RO" sz="2000" b="1" i="1" dirty="0">
                <a:solidFill>
                  <a:schemeClr val="tx1">
                    <a:lumMod val="95000"/>
                  </a:schemeClr>
                </a:solidFill>
                <a:latin typeface="Times New Roman" panose="02020603050405020304" pitchFamily="18" charset="0"/>
                <a:cs typeface="Times New Roman" panose="02020603050405020304" pitchFamily="18" charset="0"/>
              </a:rPr>
              <a:t>î</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stimuleaz</a:t>
            </a:r>
            <a:r>
              <a:rPr lang="ro-RO" sz="2000" b="1" i="1" dirty="0">
                <a:solidFill>
                  <a:schemeClr val="tx1">
                    <a:lumMod val="95000"/>
                  </a:schemeClr>
                </a:solidFill>
                <a:latin typeface="Times New Roman" panose="02020603050405020304" pitchFamily="18" charset="0"/>
                <a:cs typeface="Times New Roman" panose="02020603050405020304" pitchFamily="18" charset="0"/>
              </a:rPr>
              <a: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copilului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interesul</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pentru</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MD" sz="2000" b="1" i="1" dirty="0">
                <a:solidFill>
                  <a:schemeClr val="tx1">
                    <a:lumMod val="95000"/>
                  </a:schemeClr>
                </a:solidFill>
                <a:latin typeface="Times New Roman" panose="02020603050405020304" pitchFamily="18" charset="0"/>
                <a:cs typeface="Times New Roman" panose="02020603050405020304" pitchFamily="18" charset="0"/>
              </a:rPr>
              <a:t>î</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nv</a:t>
            </a:r>
            <a:r>
              <a:rPr lang="ro-MD" sz="2000" b="1" i="1" dirty="0">
                <a:solidFill>
                  <a:schemeClr val="tx1">
                    <a:lumMod val="95000"/>
                  </a:schemeClr>
                </a:solidFill>
                <a:latin typeface="Times New Roman" panose="02020603050405020304" pitchFamily="18" charset="0"/>
                <a:cs typeface="Times New Roman" panose="02020603050405020304" pitchFamily="18" charset="0"/>
              </a:rPr>
              <a:t>ăța</a:t>
            </a:r>
            <a:r>
              <a:rPr lang="en-US" sz="2000" b="1" i="1" dirty="0">
                <a:solidFill>
                  <a:schemeClr val="tx1">
                    <a:lumMod val="95000"/>
                  </a:schemeClr>
                </a:solidFill>
                <a:latin typeface="Times New Roman" panose="02020603050405020304" pitchFamily="18" charset="0"/>
                <a:cs typeface="Times New Roman" panose="02020603050405020304" pitchFamily="18" charset="0"/>
              </a:rPr>
              <a:t>re.</a:t>
            </a:r>
            <a:endParaRPr lang="ro-MD" sz="2000" b="1" i="1" dirty="0">
              <a:solidFill>
                <a:schemeClr val="tx1">
                  <a:lumMod val="95000"/>
                </a:schemeClr>
              </a:solidFill>
              <a:latin typeface="Times New Roman" panose="02020603050405020304" pitchFamily="18" charset="0"/>
              <a:cs typeface="Times New Roman" panose="02020603050405020304" pitchFamily="18" charset="0"/>
            </a:endParaRPr>
          </a:p>
          <a:p>
            <a:r>
              <a:rPr lang="en-US" sz="2000" b="1" i="1" dirty="0" err="1">
                <a:solidFill>
                  <a:schemeClr val="tx1">
                    <a:lumMod val="95000"/>
                  </a:schemeClr>
                </a:solidFill>
                <a:latin typeface="Times New Roman" panose="02020603050405020304" pitchFamily="18" charset="0"/>
                <a:cs typeface="Times New Roman" panose="02020603050405020304" pitchFamily="18" charset="0"/>
              </a:rPr>
              <a:t>Adaptarea</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elevilor</a:t>
            </a:r>
            <a:r>
              <a:rPr lang="en-US" sz="2000" b="1" i="1" dirty="0">
                <a:solidFill>
                  <a:schemeClr val="tx1">
                    <a:lumMod val="95000"/>
                  </a:schemeClr>
                </a:solidFill>
                <a:latin typeface="Times New Roman" panose="02020603050405020304" pitchFamily="18" charset="0"/>
                <a:cs typeface="Times New Roman" panose="02020603050405020304" pitchFamily="18" charset="0"/>
              </a:rPr>
              <a:t> de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clasa</a:t>
            </a:r>
            <a:r>
              <a:rPr lang="en-US" sz="2000" b="1" i="1" dirty="0">
                <a:solidFill>
                  <a:schemeClr val="tx1">
                    <a:lumMod val="95000"/>
                  </a:schemeClr>
                </a:solidFill>
                <a:latin typeface="Times New Roman" panose="02020603050405020304" pitchFamily="18" charset="0"/>
                <a:cs typeface="Times New Roman" panose="02020603050405020304" pitchFamily="18" charset="0"/>
              </a:rPr>
              <a:t> a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cincea</a:t>
            </a:r>
            <a:r>
              <a:rPr lang="en-US" sz="2000" b="1" i="1" dirty="0">
                <a:solidFill>
                  <a:schemeClr val="tx1">
                    <a:lumMod val="95000"/>
                  </a:schemeClr>
                </a:solidFill>
                <a:latin typeface="Times New Roman" panose="02020603050405020304" pitchFamily="18" charset="0"/>
                <a:cs typeface="Times New Roman" panose="02020603050405020304" pitchFamily="18" charset="0"/>
              </a:rPr>
              <a:t> la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școală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va</a:t>
            </a:r>
            <a:r>
              <a:rPr lang="en-US" sz="2000" b="1" i="1" dirty="0">
                <a:solidFill>
                  <a:schemeClr val="tx1">
                    <a:lumMod val="95000"/>
                  </a:schemeClr>
                </a:solidFill>
                <a:latin typeface="Times New Roman" panose="02020603050405020304" pitchFamily="18" charset="0"/>
                <a:cs typeface="Times New Roman" panose="02020603050405020304" pitchFamily="18" charset="0"/>
              </a:rPr>
              <a:t> fi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mult</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mai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reușită</a:t>
            </a:r>
            <a:r>
              <a:rPr lang="ro-MD" sz="2000" b="1" i="1" dirty="0">
                <a:solidFill>
                  <a:schemeClr val="tx1">
                    <a:lumMod val="95000"/>
                  </a:schemeClr>
                </a:solidFill>
                <a:latin typeface="Times New Roman" panose="02020603050405020304" pitchFamily="18" charset="0"/>
                <a:cs typeface="Times New Roman" panose="02020603050405020304" pitchFamily="18" charset="0"/>
              </a:rPr>
              <a:t>,</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dacă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MD" sz="2000" b="1" i="1" dirty="0">
                <a:solidFill>
                  <a:schemeClr val="tx1">
                    <a:lumMod val="95000"/>
                  </a:schemeClr>
                </a:solidFill>
                <a:latin typeface="Times New Roman" panose="02020603050405020304" pitchFamily="18" charset="0"/>
                <a:cs typeface="Times New Roman" panose="02020603050405020304" pitchFamily="18" charset="0"/>
              </a:rPr>
              <a:t>copilul are</a:t>
            </a:r>
            <a:r>
              <a:rPr lang="en-US" sz="2000" b="1" i="1" dirty="0">
                <a:solidFill>
                  <a:schemeClr val="tx1">
                    <a:lumMod val="95000"/>
                  </a:schemeClr>
                </a:solidFill>
                <a:latin typeface="Times New Roman" panose="02020603050405020304" pitchFamily="18" charset="0"/>
                <a:cs typeface="Times New Roman" panose="02020603050405020304" pitchFamily="18" charset="0"/>
              </a:rPr>
              <a:t> un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regim</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clar</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și</a:t>
            </a:r>
            <a:r>
              <a:rPr lang="en-US" sz="2000" b="1" i="1" dirty="0">
                <a:solidFill>
                  <a:schemeClr val="tx1">
                    <a:lumMod val="95000"/>
                  </a:schemeClr>
                </a:solidFill>
                <a:latin typeface="Times New Roman" panose="02020603050405020304" pitchFamily="18" charset="0"/>
                <a:cs typeface="Times New Roman" panose="02020603050405020304" pitchFamily="18" charset="0"/>
              </a:rPr>
              <a:t> v</a:t>
            </a:r>
            <a:r>
              <a:rPr lang="ro-MD" sz="2000" b="1" i="1" dirty="0">
                <a:solidFill>
                  <a:schemeClr val="tx1">
                    <a:lumMod val="95000"/>
                  </a:schemeClr>
                </a:solidFill>
                <a:latin typeface="Times New Roman" panose="02020603050405020304" pitchFamily="18" charset="0"/>
                <a:cs typeface="Times New Roman" panose="02020603050405020304" pitchFamily="18" charset="0"/>
              </a:rPr>
              <a:t>a fi</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monitoriza</a:t>
            </a:r>
            <a:r>
              <a:rPr lang="ro-MD" sz="2000" b="1" i="1" dirty="0">
                <a:solidFill>
                  <a:schemeClr val="tx1">
                    <a:lumMod val="95000"/>
                  </a:schemeClr>
                </a:solidFill>
                <a:latin typeface="Times New Roman" panose="02020603050405020304" pitchFamily="18" charset="0"/>
                <a:cs typeface="Times New Roman" panose="02020603050405020304" pitchFamily="18" charset="0"/>
              </a:rPr>
              <a:t>tă</a:t>
            </a:r>
            <a:r>
              <a:rPr lang="en-US" sz="2000" b="1" i="1" dirty="0">
                <a:solidFill>
                  <a:schemeClr val="tx1">
                    <a:lumMod val="95000"/>
                  </a:schemeClr>
                </a:solidFill>
                <a:latin typeface="Times New Roman" panose="02020603050405020304" pitchFamily="18" charset="0"/>
                <a:cs typeface="Times New Roman" panose="02020603050405020304" pitchFamily="18" charset="0"/>
              </a:rPr>
              <a:t> cu </a:t>
            </a:r>
            <a:r>
              <a:rPr lang="en-US" sz="2000" b="1" i="1" dirty="0" err="1">
                <a:solidFill>
                  <a:schemeClr val="tx1">
                    <a:lumMod val="95000"/>
                  </a:schemeClr>
                </a:solidFill>
                <a:latin typeface="Times New Roman" panose="02020603050405020304" pitchFamily="18" charset="0"/>
                <a:cs typeface="Times New Roman" panose="02020603050405020304" pitchFamily="18" charset="0"/>
              </a:rPr>
              <a:t>atenție</a:t>
            </a:r>
            <a:r>
              <a:rPr lang="en-US" sz="2000" b="1" i="1" dirty="0">
                <a:solidFill>
                  <a:schemeClr val="tx1">
                    <a:lumMod val="95000"/>
                  </a:schemeClr>
                </a:solidFill>
                <a:latin typeface="Times New Roman" panose="02020603050405020304" pitchFamily="18" charset="0"/>
                <a:cs typeface="Times New Roman" panose="02020603050405020304" pitchFamily="18" charset="0"/>
              </a:rPr>
              <a:t> </a:t>
            </a:r>
            <a:r>
              <a:rPr lang="ro-MD" sz="2000" b="1" i="1" dirty="0">
                <a:solidFill>
                  <a:schemeClr val="tx1">
                    <a:lumMod val="95000"/>
                  </a:schemeClr>
                </a:solidFill>
                <a:latin typeface="Times New Roman" panose="02020603050405020304" pitchFamily="18" charset="0"/>
                <a:cs typeface="Times New Roman" panose="02020603050405020304" pitchFamily="18" charset="0"/>
              </a:rPr>
              <a:t>respectarea lui, dacă are ordine în spațiul personal etc</a:t>
            </a:r>
            <a:r>
              <a:rPr lang="en-US" sz="2000" b="1" i="1" dirty="0">
                <a:solidFill>
                  <a:schemeClr val="tx1">
                    <a:lumMod val="95000"/>
                  </a:schemeClr>
                </a:solidFill>
                <a:latin typeface="Times New Roman" panose="02020603050405020304" pitchFamily="18" charset="0"/>
                <a:cs typeface="Times New Roman" panose="02020603050405020304" pitchFamily="18" charset="0"/>
              </a:rPr>
              <a:t>.</a:t>
            </a:r>
            <a:endParaRPr lang="ro-MD" sz="2000" b="1" i="1" dirty="0">
              <a:solidFill>
                <a:schemeClr val="tx1">
                  <a:lumMod val="95000"/>
                </a:schemeClr>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3062" y="395510"/>
            <a:ext cx="946150" cy="984250"/>
          </a:xfrm>
          <a:prstGeom prst="rect">
            <a:avLst/>
          </a:prstGeom>
          <a:noFill/>
          <a:ln>
            <a:noFill/>
          </a:ln>
        </p:spPr>
      </p:pic>
    </p:spTree>
    <p:extLst>
      <p:ext uri="{BB962C8B-B14F-4D97-AF65-F5344CB8AC3E}">
        <p14:creationId xmlns:p14="http://schemas.microsoft.com/office/powerpoint/2010/main" val="218235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6594" y="624110"/>
            <a:ext cx="7788018" cy="998213"/>
          </a:xfrm>
        </p:spPr>
        <p:txBody>
          <a:bodyPr>
            <a:noAutofit/>
          </a:bodyPr>
          <a:lstStyle/>
          <a:p>
            <a:pPr algn="ctr"/>
            <a:r>
              <a:rPr lang="ro-RO" sz="4800" b="1" dirty="0">
                <a:latin typeface="Times New Roman" panose="02020603050405020304" pitchFamily="18" charset="0"/>
                <a:cs typeface="Times New Roman" panose="02020603050405020304" pitchFamily="18" charset="0"/>
              </a:rPr>
              <a:t>Recomandări:</a:t>
            </a:r>
            <a:br>
              <a:rPr lang="ru-RU" sz="4800" dirty="0">
                <a:latin typeface="Times New Roman" panose="02020603050405020304" pitchFamily="18" charset="0"/>
                <a:cs typeface="Times New Roman" panose="02020603050405020304" pitchFamily="18" charset="0"/>
              </a:rPr>
            </a:br>
            <a:endParaRPr lang="en-US" sz="4800" dirty="0"/>
          </a:p>
        </p:txBody>
      </p:sp>
      <p:sp>
        <p:nvSpPr>
          <p:cNvPr id="3" name="Объект 2"/>
          <p:cNvSpPr>
            <a:spLocks noGrp="1"/>
          </p:cNvSpPr>
          <p:nvPr>
            <p:ph idx="1"/>
          </p:nvPr>
        </p:nvSpPr>
        <p:spPr>
          <a:xfrm>
            <a:off x="1386348" y="2133600"/>
            <a:ext cx="10118264" cy="3777622"/>
          </a:xfrm>
        </p:spPr>
        <p:txBody>
          <a:bodyPr>
            <a:normAutofit lnSpcReduction="10000"/>
          </a:bodyPr>
          <a:lstStyle/>
          <a:p>
            <a:r>
              <a:rPr lang="ro-MD" sz="2000" b="1" i="1" dirty="0">
                <a:solidFill>
                  <a:schemeClr val="tx1"/>
                </a:solidFill>
                <a:latin typeface="Times New Roman" panose="02020603050405020304" pitchFamily="18" charset="0"/>
                <a:cs typeface="Times New Roman" panose="02020603050405020304" pitchFamily="18" charset="0"/>
              </a:rPr>
              <a:t>Calitatea </a:t>
            </a:r>
            <a:r>
              <a:rPr lang="en-US" sz="2000" b="1" i="1" dirty="0" err="1">
                <a:solidFill>
                  <a:schemeClr val="tx1"/>
                </a:solidFill>
                <a:latin typeface="Times New Roman" panose="02020603050405020304" pitchFamily="18" charset="0"/>
                <a:cs typeface="Times New Roman" panose="02020603050405020304" pitchFamily="18" charset="0"/>
              </a:rPr>
              <a:t>ajutor</a:t>
            </a:r>
            <a:r>
              <a:rPr lang="ro-MD" sz="2000" b="1" i="1" dirty="0">
                <a:solidFill>
                  <a:schemeClr val="tx1"/>
                </a:solidFill>
                <a:latin typeface="Times New Roman" panose="02020603050405020304" pitchFamily="18" charset="0"/>
                <a:cs typeface="Times New Roman" panose="02020603050405020304" pitchFamily="18" charset="0"/>
              </a:rPr>
              <a:t>ului oferit</a:t>
            </a:r>
            <a:r>
              <a:rPr lang="en-US" sz="2000" b="1" i="1" dirty="0">
                <a:solidFill>
                  <a:schemeClr val="tx1"/>
                </a:solidFill>
                <a:latin typeface="Times New Roman" panose="02020603050405020304" pitchFamily="18" charset="0"/>
                <a:cs typeface="Times New Roman" panose="02020603050405020304" pitchFamily="18" charset="0"/>
              </a:rPr>
              <a:t> la </a:t>
            </a:r>
            <a:r>
              <a:rPr lang="ro-MD" sz="2000" b="1" i="1" dirty="0">
                <a:solidFill>
                  <a:schemeClr val="tx1"/>
                </a:solidFill>
                <a:latin typeface="Times New Roman" panose="02020603050405020304" pitchFamily="18" charset="0"/>
                <a:cs typeface="Times New Roman" panose="02020603050405020304" pitchFamily="18" charset="0"/>
              </a:rPr>
              <a:t>î</a:t>
            </a:r>
            <a:r>
              <a:rPr lang="en-US" sz="2000" b="1" i="1" dirty="0" err="1">
                <a:solidFill>
                  <a:schemeClr val="tx1"/>
                </a:solidFill>
                <a:latin typeface="Times New Roman" panose="02020603050405020304" pitchFamily="18" charset="0"/>
                <a:cs typeface="Times New Roman" panose="02020603050405020304" pitchFamily="18" charset="0"/>
              </a:rPr>
              <a:t>nv</a:t>
            </a:r>
            <a:r>
              <a:rPr lang="ro-RO" sz="2000" b="1" i="1" dirty="0">
                <a:solidFill>
                  <a:schemeClr val="tx1"/>
                </a:solidFill>
                <a:latin typeface="Times New Roman" panose="02020603050405020304" pitchFamily="18" charset="0"/>
                <a:cs typeface="Times New Roman" panose="02020603050405020304" pitchFamily="18" charset="0"/>
              </a:rPr>
              <a:t>ăț</a:t>
            </a:r>
            <a:r>
              <a:rPr lang="en-US" sz="2000" b="1" i="1" dirty="0">
                <a:solidFill>
                  <a:schemeClr val="tx1"/>
                </a:solidFill>
                <a:latin typeface="Times New Roman" panose="02020603050405020304" pitchFamily="18" charset="0"/>
                <a:cs typeface="Times New Roman" panose="02020603050405020304" pitchFamily="18" charset="0"/>
              </a:rPr>
              <a:t>are </a:t>
            </a:r>
            <a:r>
              <a:rPr lang="en-US" sz="2000" b="1" i="1" dirty="0" err="1">
                <a:solidFill>
                  <a:schemeClr val="tx1"/>
                </a:solidFill>
                <a:latin typeface="Times New Roman" panose="02020603050405020304" pitchFamily="18" charset="0"/>
                <a:cs typeface="Times New Roman" panose="02020603050405020304" pitchFamily="18" charset="0"/>
              </a:rPr>
              <a:t>sau</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teme</a:t>
            </a:r>
            <a:r>
              <a:rPr lang="ro-MD" sz="2000" b="1" i="1" dirty="0">
                <a:solidFill>
                  <a:schemeClr val="tx1"/>
                </a:solidFill>
                <a:latin typeface="Times New Roman" panose="02020603050405020304" pitchFamily="18" charset="0"/>
                <a:cs typeface="Times New Roman" panose="02020603050405020304" pitchFamily="18" charset="0"/>
              </a:rPr>
              <a:t> -</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mai</a:t>
            </a:r>
            <a:r>
              <a:rPr lang="en-US" sz="2000" b="1" i="1" dirty="0">
                <a:solidFill>
                  <a:schemeClr val="tx1"/>
                </a:solidFill>
                <a:latin typeface="Times New Roman" panose="02020603050405020304" pitchFamily="18" charset="0"/>
                <a:cs typeface="Times New Roman" panose="02020603050405020304" pitchFamily="18" charset="0"/>
              </a:rPr>
              <a:t> </a:t>
            </a:r>
            <a:r>
              <a:rPr lang="ro-RO" sz="2000" b="1" i="1" dirty="0">
                <a:solidFill>
                  <a:schemeClr val="tx1"/>
                </a:solidFill>
                <a:latin typeface="Times New Roman" panose="02020603050405020304" pitchFamily="18" charset="0"/>
                <a:cs typeface="Times New Roman" panose="02020603050405020304" pitchFamily="18" charset="0"/>
              </a:rPr>
              <a:t>î</a:t>
            </a:r>
            <a:r>
              <a:rPr lang="en-US" sz="2000" b="1" i="1" dirty="0" err="1">
                <a:solidFill>
                  <a:schemeClr val="tx1"/>
                </a:solidFill>
                <a:latin typeface="Times New Roman" panose="02020603050405020304" pitchFamily="18" charset="0"/>
                <a:cs typeface="Times New Roman" panose="02020603050405020304" pitchFamily="18" charset="0"/>
              </a:rPr>
              <a:t>nt</a:t>
            </a:r>
            <a:r>
              <a:rPr lang="ro-RO" sz="2000" b="1" i="1" dirty="0">
                <a:solidFill>
                  <a:schemeClr val="tx1"/>
                </a:solidFill>
                <a:latin typeface="Times New Roman" panose="02020603050405020304" pitchFamily="18" charset="0"/>
                <a:cs typeface="Times New Roman" panose="02020603050405020304" pitchFamily="18" charset="0"/>
              </a:rPr>
              <a:t>â</a:t>
            </a:r>
            <a:r>
              <a:rPr lang="en-US" sz="2000" b="1" i="1" dirty="0" err="1">
                <a:solidFill>
                  <a:schemeClr val="tx1"/>
                </a:solidFill>
                <a:latin typeface="Times New Roman" panose="02020603050405020304" pitchFamily="18" charset="0"/>
                <a:cs typeface="Times New Roman" panose="02020603050405020304" pitchFamily="18" charset="0"/>
              </a:rPr>
              <a:t>i</a:t>
            </a:r>
            <a:r>
              <a:rPr lang="ro-RO" sz="2000" b="1" i="1" dirty="0">
                <a:solidFill>
                  <a:schemeClr val="tx1"/>
                </a:solidFill>
                <a:latin typeface="Times New Roman" panose="02020603050405020304" pitchFamily="18" charset="0"/>
                <a:cs typeface="Times New Roman" panose="02020603050405020304" pitchFamily="18" charset="0"/>
              </a:rPr>
              <a: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asigura</a:t>
            </a:r>
            <a:r>
              <a:rPr lang="ro-MD" sz="2000" b="1" i="1" dirty="0">
                <a:solidFill>
                  <a:schemeClr val="tx1"/>
                </a:solidFill>
                <a:latin typeface="Times New Roman" panose="02020603050405020304" pitchFamily="18" charset="0"/>
                <a:cs typeface="Times New Roman" panose="02020603050405020304" pitchFamily="18" charset="0"/>
              </a:rPr>
              <a:t>ți-vă</a:t>
            </a:r>
            <a:r>
              <a:rPr lang="en-US" sz="2000" b="1" i="1" dirty="0">
                <a:solidFill>
                  <a:schemeClr val="tx1"/>
                </a:solidFill>
                <a:latin typeface="Times New Roman" panose="02020603050405020304" pitchFamily="18" charset="0"/>
                <a:cs typeface="Times New Roman" panose="02020603050405020304" pitchFamily="18" charset="0"/>
              </a:rPr>
              <a:t> c</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are </a:t>
            </a:r>
            <a:r>
              <a:rPr lang="en-US" sz="2000" b="1" i="1" dirty="0" err="1">
                <a:solidFill>
                  <a:schemeClr val="tx1"/>
                </a:solidFill>
                <a:latin typeface="Times New Roman" panose="02020603050405020304" pitchFamily="18" charset="0"/>
                <a:cs typeface="Times New Roman" panose="02020603050405020304" pitchFamily="18" charset="0"/>
              </a:rPr>
              <a:t>nevoie</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ajutor</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Dac</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oferi</a:t>
            </a:r>
            <a:r>
              <a:rPr lang="ro-MD" sz="2000" b="1" i="1" dirty="0">
                <a:solidFill>
                  <a:schemeClr val="tx1"/>
                </a:solidFill>
                <a:latin typeface="Times New Roman" panose="02020603050405020304" pitchFamily="18" charset="0"/>
                <a:cs typeface="Times New Roman" panose="02020603050405020304" pitchFamily="18" charset="0"/>
              </a:rPr>
              <a:t>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ajutor</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copilului</a:t>
            </a:r>
            <a:r>
              <a:rPr lang="en-US" sz="2000" b="1" i="1" dirty="0">
                <a:solidFill>
                  <a:schemeClr val="tx1"/>
                </a:solidFill>
                <a:latin typeface="Times New Roman" panose="02020603050405020304" pitchFamily="18" charset="0"/>
                <a:cs typeface="Times New Roman" panose="02020603050405020304" pitchFamily="18" charset="0"/>
              </a:rPr>
              <a:t> </a:t>
            </a:r>
            <a:r>
              <a:rPr lang="ro-RO" sz="2000" b="1" i="1" dirty="0" err="1">
                <a:solidFill>
                  <a:schemeClr val="tx1"/>
                </a:solidFill>
                <a:latin typeface="Times New Roman" panose="02020603050405020304" pitchFamily="18" charset="0"/>
                <a:cs typeface="Times New Roman" panose="02020603050405020304" pitchFamily="18" charset="0"/>
              </a:rPr>
              <a:t>î</a:t>
            </a:r>
            <a:r>
              <a:rPr lang="en-US" sz="2000" b="1" i="1" dirty="0" err="1">
                <a:solidFill>
                  <a:schemeClr val="tx1"/>
                </a:solidFill>
                <a:latin typeface="Times New Roman" panose="02020603050405020304" pitchFamily="18" charset="0"/>
                <a:cs typeface="Times New Roman" panose="02020603050405020304" pitchFamily="18" charset="0"/>
              </a:rPr>
              <a:t>ntr</a:t>
            </a:r>
            <a:r>
              <a:rPr lang="en-US" sz="2000" b="1" i="1" dirty="0">
                <a:solidFill>
                  <a:schemeClr val="tx1"/>
                </a:solidFill>
                <a:latin typeface="Times New Roman" panose="02020603050405020304" pitchFamily="18" charset="0"/>
                <a:cs typeface="Times New Roman" panose="02020603050405020304" pitchFamily="18" charset="0"/>
              </a:rPr>
              <a:t>-o </a:t>
            </a:r>
            <a:r>
              <a:rPr lang="en-US" sz="2000" b="1" i="1" dirty="0" err="1">
                <a:solidFill>
                  <a:schemeClr val="tx1"/>
                </a:solidFill>
                <a:latin typeface="Times New Roman" panose="02020603050405020304" pitchFamily="18" charset="0"/>
                <a:cs typeface="Times New Roman" panose="02020603050405020304" pitchFamily="18" charset="0"/>
              </a:rPr>
              <a:t>situa</a:t>
            </a:r>
            <a:r>
              <a:rPr lang="ro-RO" sz="2000" b="1" i="1" dirty="0">
                <a:solidFill>
                  <a:schemeClr val="tx1"/>
                </a:solidFill>
                <a:latin typeface="Times New Roman" panose="02020603050405020304" pitchFamily="18" charset="0"/>
                <a:cs typeface="Times New Roman" panose="02020603050405020304" pitchFamily="18" charset="0"/>
              </a:rPr>
              <a:t>ț</a:t>
            </a:r>
            <a:r>
              <a:rPr lang="en-US" sz="2000" b="1" i="1" dirty="0" err="1">
                <a:solidFill>
                  <a:schemeClr val="tx1"/>
                </a:solidFill>
                <a:latin typeface="Times New Roman" panose="02020603050405020304" pitchFamily="18" charset="0"/>
                <a:cs typeface="Times New Roman" panose="02020603050405020304" pitchFamily="18" charset="0"/>
              </a:rPr>
              <a:t>ie</a:t>
            </a:r>
            <a:r>
              <a:rPr lang="en-US" sz="2000" b="1" i="1" dirty="0">
                <a:solidFill>
                  <a:schemeClr val="tx1"/>
                </a:solidFill>
                <a:latin typeface="Times New Roman" panose="02020603050405020304" pitchFamily="18" charset="0"/>
                <a:cs typeface="Times New Roman" panose="02020603050405020304" pitchFamily="18" charset="0"/>
              </a:rPr>
              <a:t> </a:t>
            </a:r>
            <a:r>
              <a:rPr lang="ro-RO" sz="2000" b="1" i="1" dirty="0">
                <a:solidFill>
                  <a:schemeClr val="tx1"/>
                </a:solidFill>
                <a:latin typeface="Times New Roman" panose="02020603050405020304" pitchFamily="18" charset="0"/>
                <a:cs typeface="Times New Roman" panose="02020603050405020304" pitchFamily="18" charset="0"/>
              </a:rPr>
              <a:t>î</a:t>
            </a:r>
            <a:r>
              <a:rPr lang="en-US" sz="2000" b="1" i="1" dirty="0">
                <a:solidFill>
                  <a:schemeClr val="tx1"/>
                </a:solidFill>
                <a:latin typeface="Times New Roman" panose="02020603050405020304" pitchFamily="18" charset="0"/>
                <a:cs typeface="Times New Roman" panose="02020603050405020304" pitchFamily="18" charset="0"/>
              </a:rPr>
              <a:t>n care s-</a:t>
            </a:r>
            <a:r>
              <a:rPr lang="en-US" sz="2000" b="1" i="1" dirty="0" err="1">
                <a:solidFill>
                  <a:schemeClr val="tx1"/>
                </a:solidFill>
                <a:latin typeface="Times New Roman" panose="02020603050405020304" pitchFamily="18" charset="0"/>
                <a:cs typeface="Times New Roman" panose="02020603050405020304" pitchFamily="18" charset="0"/>
              </a:rPr>
              <a:t>ar</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descurca</a:t>
            </a:r>
            <a:r>
              <a:rPr lang="en-US" sz="2000" b="1" i="1" dirty="0">
                <a:solidFill>
                  <a:schemeClr val="tx1"/>
                </a:solidFill>
                <a:latin typeface="Times New Roman" panose="02020603050405020304" pitchFamily="18" charset="0"/>
                <a:cs typeface="Times New Roman" panose="02020603050405020304" pitchFamily="18" charset="0"/>
              </a:rPr>
              <a:t> </a:t>
            </a:r>
            <a:r>
              <a:rPr lang="ro-RO" sz="2000" b="1" i="1" dirty="0" err="1">
                <a:solidFill>
                  <a:schemeClr val="tx1"/>
                </a:solidFill>
                <a:latin typeface="Times New Roman" panose="02020603050405020304" pitchFamily="18" charset="0"/>
                <a:cs typeface="Times New Roman" panose="02020603050405020304" pitchFamily="18" charset="0"/>
              </a:rPr>
              <a:t>ș</a:t>
            </a:r>
            <a:r>
              <a:rPr lang="en-US" sz="2000" b="1" i="1" dirty="0" err="1">
                <a:solidFill>
                  <a:schemeClr val="tx1"/>
                </a:solidFill>
                <a:latin typeface="Times New Roman" panose="02020603050405020304" pitchFamily="18" charset="0"/>
                <a:cs typeface="Times New Roman" panose="02020603050405020304" pitchFamily="18" charset="0"/>
              </a:rPr>
              <a:t>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singur</a:t>
            </a:r>
            <a:r>
              <a:rPr lang="en-US" sz="2000" b="1" i="1" dirty="0">
                <a:solidFill>
                  <a:schemeClr val="tx1"/>
                </a:solidFill>
                <a:latin typeface="Times New Roman" panose="02020603050405020304" pitchFamily="18" charset="0"/>
                <a:cs typeface="Times New Roman" panose="02020603050405020304" pitchFamily="18" charset="0"/>
              </a:rPr>
              <a:t>, nu </a:t>
            </a:r>
            <a:r>
              <a:rPr lang="en-US" sz="2000" b="1" i="1" dirty="0" err="1">
                <a:solidFill>
                  <a:schemeClr val="tx1"/>
                </a:solidFill>
                <a:latin typeface="Times New Roman" panose="02020603050405020304" pitchFamily="18" charset="0"/>
                <a:cs typeface="Times New Roman" panose="02020603050405020304" pitchFamily="18" charset="0"/>
              </a:rPr>
              <a:t>va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avea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ocazia</a:t>
            </a:r>
            <a:r>
              <a:rPr lang="en-US" sz="2000" b="1" i="1" dirty="0">
                <a:solidFill>
                  <a:schemeClr val="tx1"/>
                </a:solidFill>
                <a:latin typeface="Times New Roman" panose="02020603050405020304" pitchFamily="18" charset="0"/>
                <a:cs typeface="Times New Roman" panose="02020603050405020304" pitchFamily="18" charset="0"/>
              </a:rPr>
              <a:t> s</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se </a:t>
            </a:r>
            <a:r>
              <a:rPr lang="en-US" sz="2000" b="1" i="1" dirty="0" err="1">
                <a:solidFill>
                  <a:schemeClr val="tx1"/>
                </a:solidFill>
                <a:latin typeface="Times New Roman" panose="02020603050405020304" pitchFamily="18" charset="0"/>
                <a:cs typeface="Times New Roman" panose="02020603050405020304" pitchFamily="18" charset="0"/>
              </a:rPr>
              <a:t>bucure</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reu</a:t>
            </a:r>
            <a:r>
              <a:rPr lang="ro-RO" sz="2000" b="1" i="1" dirty="0">
                <a:solidFill>
                  <a:schemeClr val="tx1"/>
                </a:solidFill>
                <a:latin typeface="Times New Roman" panose="02020603050405020304" pitchFamily="18" charset="0"/>
                <a:cs typeface="Times New Roman" panose="02020603050405020304" pitchFamily="18" charset="0"/>
              </a:rPr>
              <a:t>ș</a:t>
            </a:r>
            <a:r>
              <a:rPr lang="en-US" sz="2000" b="1" i="1" dirty="0">
                <a:solidFill>
                  <a:schemeClr val="tx1"/>
                </a:solidFill>
                <a:latin typeface="Times New Roman" panose="02020603050405020304" pitchFamily="18" charset="0"/>
                <a:cs typeface="Times New Roman" panose="02020603050405020304" pitchFamily="18" charset="0"/>
              </a:rPr>
              <a:t>it</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cont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propriu</a:t>
            </a:r>
            <a:r>
              <a:rPr lang="en-US" sz="2000" b="1" i="1" dirty="0">
                <a:solidFill>
                  <a:schemeClr val="tx1"/>
                </a:solidFill>
                <a:latin typeface="Times New Roman" panose="02020603050405020304" pitchFamily="18" charset="0"/>
                <a:cs typeface="Times New Roman" panose="02020603050405020304" pitchFamily="18" charset="0"/>
              </a:rPr>
              <a:t>. </a:t>
            </a:r>
            <a:endParaRPr lang="ro-MD" sz="2000" b="1" i="1" dirty="0">
              <a:solidFill>
                <a:schemeClr val="tx1"/>
              </a:solidFill>
              <a:latin typeface="Times New Roman" panose="02020603050405020304" pitchFamily="18" charset="0"/>
              <a:cs typeface="Times New Roman" panose="02020603050405020304" pitchFamily="18" charset="0"/>
            </a:endParaRPr>
          </a:p>
          <a:p>
            <a:pPr algn="just"/>
            <a:r>
              <a:rPr lang="ro-MD" sz="2000" b="1" i="1" dirty="0">
                <a:solidFill>
                  <a:schemeClr val="tx1"/>
                </a:solidFill>
                <a:latin typeface="Times New Roman" panose="02020603050405020304" pitchFamily="18" charset="0"/>
                <a:cs typeface="Times New Roman" panose="02020603050405020304" pitchFamily="18" charset="0"/>
              </a:rPr>
              <a:t>P</a:t>
            </a:r>
            <a:r>
              <a:rPr lang="ro-RO" sz="2000" b="1" i="1" dirty="0" err="1">
                <a:solidFill>
                  <a:schemeClr val="tx1"/>
                </a:solidFill>
                <a:latin typeface="Times New Roman" panose="02020603050405020304" pitchFamily="18" charset="0"/>
                <a:cs typeface="Times New Roman" panose="02020603050405020304" pitchFamily="18" charset="0"/>
              </a:rPr>
              <a:t>ă</a:t>
            </a:r>
            <a:r>
              <a:rPr lang="en-US" sz="2000" b="1" i="1" dirty="0" err="1">
                <a:solidFill>
                  <a:schemeClr val="tx1"/>
                </a:solidFill>
                <a:latin typeface="Times New Roman" panose="02020603050405020304" pitchFamily="18" charset="0"/>
                <a:cs typeface="Times New Roman" panose="02020603050405020304" pitchFamily="18" charset="0"/>
              </a:rPr>
              <a:t>str</a:t>
            </a:r>
            <a:r>
              <a:rPr lang="ro-MD" sz="2000" b="1" i="1" dirty="0">
                <a:solidFill>
                  <a:schemeClr val="tx1"/>
                </a:solidFill>
                <a:latin typeface="Times New Roman" panose="02020603050405020304" pitchFamily="18" charset="0"/>
                <a:cs typeface="Times New Roman" panose="02020603050405020304" pitchFamily="18" charset="0"/>
              </a:rPr>
              <a:t>ați </a:t>
            </a:r>
            <a:r>
              <a:rPr lang="en-US" sz="2000" b="1" i="1" dirty="0" err="1">
                <a:solidFill>
                  <a:schemeClr val="tx1"/>
                </a:solidFill>
                <a:latin typeface="Times New Roman" panose="02020603050405020304" pitchFamily="18" charset="0"/>
                <a:cs typeface="Times New Roman" panose="02020603050405020304" pitchFamily="18" charset="0"/>
              </a:rPr>
              <a:t>calmul</a:t>
            </a:r>
            <a:r>
              <a:rPr lang="ro-MD" sz="2000" b="1" i="1" dirty="0">
                <a:solidFill>
                  <a:schemeClr val="tx1"/>
                </a:solidFill>
                <a:latin typeface="Times New Roman" panose="02020603050405020304" pitchFamily="18" charset="0"/>
                <a:cs typeface="Times New Roman" panose="02020603050405020304" pitchFamily="18" charset="0"/>
              </a:rPr>
              <a: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dac</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observ</a:t>
            </a:r>
            <a:r>
              <a:rPr lang="ro-MD" sz="2000" b="1" i="1" dirty="0">
                <a:solidFill>
                  <a:schemeClr val="tx1"/>
                </a:solidFill>
                <a:latin typeface="Times New Roman" panose="02020603050405020304" pitchFamily="18" charset="0"/>
                <a:cs typeface="Times New Roman" panose="02020603050405020304" pitchFamily="18" charset="0"/>
              </a:rPr>
              <a:t>ați </a:t>
            </a:r>
            <a:r>
              <a:rPr lang="en-US" sz="2000" b="1" i="1" dirty="0">
                <a:solidFill>
                  <a:schemeClr val="tx1"/>
                </a:solidFill>
                <a:latin typeface="Times New Roman" panose="02020603050405020304" pitchFamily="18" charset="0"/>
                <a:cs typeface="Times New Roman" panose="02020603050405020304" pitchFamily="18" charset="0"/>
              </a:rPr>
              <a:t>c</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î</a:t>
            </a:r>
            <a:r>
              <a:rPr lang="en-US" sz="2000" b="1" i="1" dirty="0" err="1">
                <a:solidFill>
                  <a:schemeClr val="tx1"/>
                </a:solidFill>
                <a:latin typeface="Times New Roman" panose="02020603050405020304" pitchFamily="18" charset="0"/>
                <a:cs typeface="Times New Roman" panose="02020603050405020304" pitchFamily="18" charset="0"/>
              </a:rPr>
              <a:t>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este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greu</a:t>
            </a:r>
            <a:r>
              <a:rPr lang="en-US" sz="2000" b="1" i="1" dirty="0">
                <a:solidFill>
                  <a:schemeClr val="tx1"/>
                </a:solidFill>
                <a:latin typeface="Times New Roman" panose="02020603050405020304" pitchFamily="18" charset="0"/>
                <a:cs typeface="Times New Roman" panose="02020603050405020304" pitchFamily="18" charset="0"/>
              </a:rPr>
              <a:t> s</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î</a:t>
            </a:r>
            <a:r>
              <a:rPr lang="en-US" sz="2000" b="1" i="1" dirty="0">
                <a:solidFill>
                  <a:schemeClr val="tx1"/>
                </a:solidFill>
                <a:latin typeface="Times New Roman" panose="02020603050405020304" pitchFamily="18" charset="0"/>
                <a:cs typeface="Times New Roman" panose="02020603050405020304" pitchFamily="18" charset="0"/>
              </a:rPr>
              <a:t>n</a:t>
            </a:r>
            <a:r>
              <a:rPr lang="ro-RO" sz="2000" b="1" i="1" dirty="0">
                <a:solidFill>
                  <a:schemeClr val="tx1"/>
                </a:solidFill>
                <a:latin typeface="Times New Roman" panose="02020603050405020304" pitchFamily="18" charset="0"/>
                <a:cs typeface="Times New Roman" panose="02020603050405020304" pitchFamily="18" charset="0"/>
              </a:rPr>
              <a:t>ț</a:t>
            </a:r>
            <a:r>
              <a:rPr lang="en-US" sz="2000" b="1" i="1" dirty="0" err="1">
                <a:solidFill>
                  <a:schemeClr val="tx1"/>
                </a:solidFill>
                <a:latin typeface="Times New Roman" panose="02020603050405020304" pitchFamily="18" charset="0"/>
                <a:cs typeface="Times New Roman" panose="02020603050405020304" pitchFamily="18" charset="0"/>
              </a:rPr>
              <a:t>eleag</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sau</a:t>
            </a:r>
            <a:r>
              <a:rPr lang="en-US" sz="2000" b="1" i="1" dirty="0">
                <a:solidFill>
                  <a:schemeClr val="tx1"/>
                </a:solidFill>
                <a:latin typeface="Times New Roman" panose="02020603050405020304" pitchFamily="18" charset="0"/>
                <a:cs typeface="Times New Roman" panose="02020603050405020304" pitchFamily="18" charset="0"/>
              </a:rPr>
              <a:t> s</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re</a:t>
            </a:r>
            <a:r>
              <a:rPr lang="ro-MD" sz="2000" b="1" i="1" dirty="0">
                <a:solidFill>
                  <a:schemeClr val="tx1"/>
                </a:solidFill>
                <a:latin typeface="Times New Roman" panose="02020603050405020304" pitchFamily="18" charset="0"/>
                <a:cs typeface="Times New Roman" panose="02020603050405020304" pitchFamily="18" charset="0"/>
              </a:rPr>
              <a:t>ț</a:t>
            </a:r>
            <a:r>
              <a:rPr lang="en-US" sz="2000" b="1" i="1" dirty="0">
                <a:solidFill>
                  <a:schemeClr val="tx1"/>
                </a:solidFill>
                <a:latin typeface="Times New Roman" panose="02020603050405020304" pitchFamily="18" charset="0"/>
                <a:cs typeface="Times New Roman" panose="02020603050405020304" pitchFamily="18" charset="0"/>
              </a:rPr>
              <a:t>in</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anumite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informa</a:t>
            </a:r>
            <a:r>
              <a:rPr lang="ro-MD" sz="2000" b="1" i="1" dirty="0">
                <a:solidFill>
                  <a:schemeClr val="tx1"/>
                </a:solidFill>
                <a:latin typeface="Times New Roman" panose="02020603050405020304" pitchFamily="18" charset="0"/>
                <a:cs typeface="Times New Roman" panose="02020603050405020304" pitchFamily="18" charset="0"/>
              </a:rPr>
              <a:t>ț</a:t>
            </a:r>
            <a:r>
              <a:rPr lang="en-US" sz="2000" b="1" i="1" dirty="0">
                <a:solidFill>
                  <a:schemeClr val="tx1"/>
                </a:solidFill>
                <a:latin typeface="Times New Roman" panose="02020603050405020304" pitchFamily="18" charset="0"/>
                <a:cs typeface="Times New Roman" panose="02020603050405020304" pitchFamily="18" charset="0"/>
              </a:rPr>
              <a:t>ii.</a:t>
            </a:r>
            <a:r>
              <a:rPr lang="ro-MD" sz="2000" b="1" i="1" dirty="0">
                <a:solidFill>
                  <a:schemeClr val="tx1"/>
                </a:solidFill>
                <a:latin typeface="Times New Roman" panose="02020603050405020304" pitchFamily="18" charset="0"/>
                <a:cs typeface="Times New Roman" panose="02020603050405020304" pitchFamily="18" charset="0"/>
              </a:rPr>
              <a:t> Î</a:t>
            </a:r>
            <a:r>
              <a:rPr lang="en-US" sz="2000" b="1" i="1" dirty="0" err="1">
                <a:solidFill>
                  <a:schemeClr val="tx1"/>
                </a:solidFill>
                <a:latin typeface="Times New Roman" panose="02020603050405020304" pitchFamily="18" charset="0"/>
                <a:cs typeface="Times New Roman" panose="02020603050405020304" pitchFamily="18" charset="0"/>
              </a:rPr>
              <a:t>ncerca</a:t>
            </a:r>
            <a:r>
              <a:rPr lang="ro-MD" sz="2000" b="1" i="1" dirty="0">
                <a:solidFill>
                  <a:schemeClr val="tx1"/>
                </a:solidFill>
                <a:latin typeface="Times New Roman" panose="02020603050405020304" pitchFamily="18" charset="0"/>
                <a:cs typeface="Times New Roman" panose="02020603050405020304" pitchFamily="18" charset="0"/>
              </a:rPr>
              <a:t>ți</a:t>
            </a:r>
            <a:r>
              <a:rPr lang="en-US" sz="2000" b="1" i="1" dirty="0">
                <a:solidFill>
                  <a:schemeClr val="tx1"/>
                </a:solidFill>
                <a:latin typeface="Times New Roman" panose="02020603050405020304" pitchFamily="18" charset="0"/>
                <a:cs typeface="Times New Roman" panose="02020603050405020304" pitchFamily="18" charset="0"/>
              </a:rPr>
              <a:t> s</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investigați</a:t>
            </a:r>
            <a:r>
              <a:rPr lang="en-US" sz="2000" b="1" i="1" dirty="0">
                <a:solidFill>
                  <a:schemeClr val="tx1"/>
                </a:solidFill>
                <a:latin typeface="Times New Roman" panose="02020603050405020304" pitchFamily="18" charset="0"/>
                <a:cs typeface="Times New Roman" panose="02020603050405020304" pitchFamily="18" charset="0"/>
              </a:rPr>
              <a:t> care </a:t>
            </a:r>
            <a:r>
              <a:rPr lang="en-US" sz="2000" b="1" i="1" dirty="0" err="1">
                <a:solidFill>
                  <a:schemeClr val="tx1"/>
                </a:solidFill>
                <a:latin typeface="Times New Roman" panose="02020603050405020304" pitchFamily="18" charset="0"/>
                <a:cs typeface="Times New Roman" panose="02020603050405020304" pitchFamily="18" charset="0"/>
              </a:rPr>
              <a:t>sunt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sursele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problemei</a:t>
            </a:r>
            <a:r>
              <a:rPr lang="en-US" sz="2000" b="1" i="1" dirty="0">
                <a:solidFill>
                  <a:schemeClr val="tx1"/>
                </a:solidFill>
                <a:latin typeface="Times New Roman" panose="02020603050405020304" pitchFamily="18" charset="0"/>
                <a:cs typeface="Times New Roman" panose="02020603050405020304" pitchFamily="18" charset="0"/>
              </a:rPr>
              <a:t>: nu se </a:t>
            </a:r>
            <a:r>
              <a:rPr lang="en-US" sz="2000" b="1" i="1" dirty="0" err="1">
                <a:solidFill>
                  <a:schemeClr val="tx1"/>
                </a:solidFill>
                <a:latin typeface="Times New Roman" panose="02020603050405020304" pitchFamily="18" charset="0"/>
                <a:cs typeface="Times New Roman" panose="02020603050405020304" pitchFamily="18" charset="0"/>
              </a:rPr>
              <a:t>poate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concentra</a:t>
            </a:r>
            <a:r>
              <a:rPr lang="en-US" sz="2000" b="1" i="1" dirty="0">
                <a:solidFill>
                  <a:schemeClr val="tx1"/>
                </a:solidFill>
                <a:latin typeface="Times New Roman" panose="02020603050405020304" pitchFamily="18" charset="0"/>
                <a:cs typeface="Times New Roman" panose="02020603050405020304" pitchFamily="18" charset="0"/>
              </a:rPr>
              <a:t>, nu </a:t>
            </a:r>
            <a:r>
              <a:rPr lang="ro-MD" sz="2000" b="1" i="1" dirty="0">
                <a:solidFill>
                  <a:schemeClr val="tx1"/>
                </a:solidFill>
                <a:latin typeface="Times New Roman" panose="02020603050405020304" pitchFamily="18" charset="0"/>
                <a:cs typeface="Times New Roman" panose="02020603050405020304" pitchFamily="18" charset="0"/>
              </a:rPr>
              <a:t>î</a:t>
            </a:r>
            <a:r>
              <a:rPr lang="ro-RO" sz="2000" b="1" i="1" dirty="0" err="1">
                <a:solidFill>
                  <a:schemeClr val="tx1"/>
                </a:solidFill>
                <a:latin typeface="Times New Roman" panose="02020603050405020304" pitchFamily="18" charset="0"/>
                <a:cs typeface="Times New Roman" panose="02020603050405020304" pitchFamily="18" charset="0"/>
              </a:rPr>
              <a:t>ș</a:t>
            </a:r>
            <a:r>
              <a:rPr lang="en-US" sz="2000" b="1" i="1" dirty="0" err="1">
                <a:solidFill>
                  <a:schemeClr val="tx1"/>
                </a:solidFill>
                <a:latin typeface="Times New Roman" panose="02020603050405020304" pitchFamily="18" charset="0"/>
                <a:cs typeface="Times New Roman" panose="02020603050405020304" pitchFamily="18" charset="0"/>
              </a:rPr>
              <a:t>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organizeaz</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timpul</a:t>
            </a:r>
            <a:r>
              <a:rPr lang="en-US" sz="2000" b="1" i="1" dirty="0">
                <a:solidFill>
                  <a:schemeClr val="tx1"/>
                </a:solidFill>
                <a:latin typeface="Times New Roman" panose="02020603050405020304" pitchFamily="18" charset="0"/>
                <a:cs typeface="Times New Roman" panose="02020603050405020304" pitchFamily="18" charset="0"/>
              </a:rPr>
              <a:t> bine, </a:t>
            </a:r>
            <a:r>
              <a:rPr lang="en-US" sz="2000" b="1" i="1" dirty="0" err="1">
                <a:solidFill>
                  <a:schemeClr val="tx1"/>
                </a:solidFill>
                <a:latin typeface="Times New Roman" panose="02020603050405020304" pitchFamily="18" charset="0"/>
                <a:cs typeface="Times New Roman" panose="02020603050405020304" pitchFamily="18" charset="0"/>
              </a:rPr>
              <a:t>este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prea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stresat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sau</a:t>
            </a:r>
            <a:r>
              <a:rPr lang="en-US" sz="2000" b="1" i="1" dirty="0">
                <a:solidFill>
                  <a:schemeClr val="tx1"/>
                </a:solidFill>
                <a:latin typeface="Times New Roman" panose="02020603050405020304" pitchFamily="18" charset="0"/>
                <a:cs typeface="Times New Roman" panose="02020603050405020304" pitchFamily="18" charset="0"/>
              </a:rPr>
              <a:t> nu </a:t>
            </a:r>
            <a:r>
              <a:rPr lang="ro-MD" sz="2000" b="1" i="1" dirty="0">
                <a:solidFill>
                  <a:schemeClr val="tx1"/>
                </a:solidFill>
                <a:latin typeface="Times New Roman" panose="02020603050405020304" pitchFamily="18" charset="0"/>
                <a:cs typeface="Times New Roman" panose="02020603050405020304" pitchFamily="18" charset="0"/>
              </a:rPr>
              <a:t>î</a:t>
            </a:r>
            <a:r>
              <a:rPr lang="en-US" sz="2000" b="1" i="1" dirty="0" err="1">
                <a:solidFill>
                  <a:schemeClr val="tx1"/>
                </a:solidFill>
                <a:latin typeface="Times New Roman" panose="02020603050405020304" pitchFamily="18" charset="0"/>
                <a:cs typeface="Times New Roman" panose="02020603050405020304" pitchFamily="18" charset="0"/>
              </a:rPr>
              <a:t>ntelege</a:t>
            </a:r>
            <a:r>
              <a:rPr lang="ro-MD" sz="2000" b="1" i="1" dirty="0">
                <a:solidFill>
                  <a:schemeClr val="tx1"/>
                </a:solidFill>
                <a:latin typeface="Times New Roman" panose="02020603050405020304" pitchFamily="18" charset="0"/>
                <a:cs typeface="Times New Roman" panose="02020603050405020304" pitchFamily="18" charset="0"/>
              </a:rPr>
              <a:t> etc.</a:t>
            </a:r>
          </a:p>
          <a:p>
            <a:pPr algn="just"/>
            <a:r>
              <a:rPr lang="en-US" sz="2000" b="1" i="1" dirty="0" err="1">
                <a:solidFill>
                  <a:schemeClr val="tx1"/>
                </a:solidFill>
                <a:latin typeface="Times New Roman" panose="02020603050405020304" pitchFamily="18" charset="0"/>
                <a:cs typeface="Times New Roman" panose="02020603050405020304" pitchFamily="18" charset="0"/>
              </a:rPr>
              <a:t>Urm</a:t>
            </a:r>
            <a:r>
              <a:rPr lang="ro-RO" sz="2000" b="1" i="1" dirty="0">
                <a:solidFill>
                  <a:schemeClr val="tx1"/>
                </a:solidFill>
                <a:latin typeface="Times New Roman" panose="02020603050405020304" pitchFamily="18" charset="0"/>
                <a:cs typeface="Times New Roman" panose="02020603050405020304" pitchFamily="18" charset="0"/>
              </a:rPr>
              <a:t>ă</a:t>
            </a:r>
            <a:r>
              <a:rPr lang="ro-MD" sz="2000" b="1" i="1" dirty="0">
                <a:solidFill>
                  <a:schemeClr val="tx1"/>
                </a:solidFill>
                <a:latin typeface="Times New Roman" panose="02020603050405020304" pitchFamily="18" charset="0"/>
                <a:cs typeface="Times New Roman" panose="02020603050405020304" pitchFamily="18" charset="0"/>
              </a:rPr>
              <a:t>riți</a:t>
            </a:r>
            <a:r>
              <a:rPr lang="en-US" sz="2000" b="1" i="1" dirty="0">
                <a:solidFill>
                  <a:schemeClr val="tx1"/>
                </a:solidFill>
                <a:latin typeface="Times New Roman" panose="02020603050405020304" pitchFamily="18" charset="0"/>
                <a:cs typeface="Times New Roman" panose="02020603050405020304" pitchFamily="18" charset="0"/>
              </a:rPr>
              <a:t> cu </a:t>
            </a:r>
            <a:r>
              <a:rPr lang="en-US" sz="2000" b="1" i="1" dirty="0" err="1">
                <a:solidFill>
                  <a:schemeClr val="tx1"/>
                </a:solidFill>
                <a:latin typeface="Times New Roman" panose="02020603050405020304" pitchFamily="18" charset="0"/>
                <a:cs typeface="Times New Roman" panose="02020603050405020304" pitchFamily="18" charset="0"/>
              </a:rPr>
              <a:t>aten</a:t>
            </a:r>
            <a:r>
              <a:rPr lang="ro-RO" sz="2000" b="1" i="1" dirty="0">
                <a:solidFill>
                  <a:schemeClr val="tx1"/>
                </a:solidFill>
                <a:latin typeface="Times New Roman" panose="02020603050405020304" pitchFamily="18" charset="0"/>
                <a:cs typeface="Times New Roman" panose="02020603050405020304" pitchFamily="18" charset="0"/>
              </a:rPr>
              <a:t>ț</a:t>
            </a:r>
            <a:r>
              <a:rPr lang="en-US" sz="2000" b="1" i="1" dirty="0" err="1">
                <a:solidFill>
                  <a:schemeClr val="tx1"/>
                </a:solidFill>
                <a:latin typeface="Times New Roman" panose="02020603050405020304" pitchFamily="18" charset="0"/>
                <a:cs typeface="Times New Roman" panose="02020603050405020304" pitchFamily="18" charset="0"/>
              </a:rPr>
              <a:t>ie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orice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modificare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apare</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î</a:t>
            </a:r>
            <a:r>
              <a:rPr lang="en-US" sz="2000" b="1" i="1" dirty="0">
                <a:solidFill>
                  <a:schemeClr val="tx1"/>
                </a:solidFill>
                <a:latin typeface="Times New Roman" panose="02020603050405020304" pitchFamily="18" charset="0"/>
                <a:cs typeface="Times New Roman" panose="02020603050405020304" pitchFamily="18" charset="0"/>
              </a:rPr>
              <a:t>n </a:t>
            </a:r>
            <a:r>
              <a:rPr lang="en-US" sz="2000" b="1" i="1" dirty="0" err="1">
                <a:solidFill>
                  <a:schemeClr val="tx1"/>
                </a:solidFill>
                <a:latin typeface="Times New Roman" panose="02020603050405020304" pitchFamily="18" charset="0"/>
                <a:cs typeface="Times New Roman" panose="02020603050405020304" pitchFamily="18" charset="0"/>
              </a:rPr>
              <a:t>starea</a:t>
            </a:r>
            <a:r>
              <a:rPr lang="en-US" sz="2000" b="1" i="1" dirty="0">
                <a:solidFill>
                  <a:schemeClr val="tx1"/>
                </a:solidFill>
                <a:latin typeface="Times New Roman" panose="02020603050405020304" pitchFamily="18" charset="0"/>
                <a:cs typeface="Times New Roman" panose="02020603050405020304" pitchFamily="18" charset="0"/>
              </a:rPr>
              <a:t> de s</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n</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err="1">
                <a:solidFill>
                  <a:schemeClr val="tx1"/>
                </a:solidFill>
                <a:latin typeface="Times New Roman" panose="02020603050405020304" pitchFamily="18" charset="0"/>
                <a:cs typeface="Times New Roman" panose="02020603050405020304" pitchFamily="18" charset="0"/>
              </a:rPr>
              <a:t>tate</a:t>
            </a:r>
            <a:r>
              <a:rPr lang="en-US" sz="2000" b="1" i="1" dirty="0">
                <a:solidFill>
                  <a:schemeClr val="tx1"/>
                </a:solidFill>
                <a:latin typeface="Times New Roman" panose="02020603050405020304" pitchFamily="18" charset="0"/>
                <a:cs typeface="Times New Roman" panose="02020603050405020304" pitchFamily="18" charset="0"/>
              </a:rPr>
              <a:t> a </a:t>
            </a:r>
            <a:r>
              <a:rPr lang="en-US" sz="2000" b="1" i="1" dirty="0" err="1">
                <a:solidFill>
                  <a:schemeClr val="tx1"/>
                </a:solidFill>
                <a:latin typeface="Times New Roman" panose="02020603050405020304" pitchFamily="18" charset="0"/>
                <a:cs typeface="Times New Roman" panose="02020603050405020304" pitchFamily="18" charset="0"/>
              </a:rPr>
              <a:t>copilului</a:t>
            </a:r>
            <a:r>
              <a:rPr lang="en-US" sz="2000" b="1" i="1" dirty="0">
                <a:solidFill>
                  <a:schemeClr val="tx1"/>
                </a:solidFill>
                <a:latin typeface="Times New Roman" panose="02020603050405020304" pitchFamily="18" charset="0"/>
                <a:cs typeface="Times New Roman" panose="02020603050405020304" pitchFamily="18" charset="0"/>
              </a:rPr>
              <a:t> </a:t>
            </a:r>
            <a:r>
              <a:rPr lang="ro-RO" sz="2000" b="1" i="1" dirty="0" err="1">
                <a:solidFill>
                  <a:schemeClr val="tx1"/>
                </a:solidFill>
                <a:latin typeface="Times New Roman" panose="02020603050405020304" pitchFamily="18" charset="0"/>
                <a:cs typeface="Times New Roman" panose="02020603050405020304" pitchFamily="18" charset="0"/>
              </a:rPr>
              <a:t>ș</a:t>
            </a:r>
            <a:r>
              <a:rPr lang="en-US" sz="2000" b="1" i="1" dirty="0" err="1">
                <a:solidFill>
                  <a:schemeClr val="tx1"/>
                </a:solidFill>
                <a:latin typeface="Times New Roman" panose="02020603050405020304" pitchFamily="18" charset="0"/>
                <a:cs typeface="Times New Roman" panose="02020603050405020304" pitchFamily="18" charset="0"/>
              </a:rPr>
              <a:t>i</a:t>
            </a:r>
            <a:r>
              <a:rPr lang="en-US" sz="2000" b="1" i="1" dirty="0">
                <a:solidFill>
                  <a:schemeClr val="tx1"/>
                </a:solidFill>
                <a:latin typeface="Times New Roman" panose="02020603050405020304" pitchFamily="18" charset="0"/>
                <a:cs typeface="Times New Roman" panose="02020603050405020304" pitchFamily="18" charset="0"/>
              </a:rPr>
              <a:t> c</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err="1">
                <a:solidFill>
                  <a:schemeClr val="tx1"/>
                </a:solidFill>
                <a:latin typeface="Times New Roman" panose="02020603050405020304" pitchFamily="18" charset="0"/>
                <a:cs typeface="Times New Roman" panose="02020603050405020304" pitchFamily="18" charset="0"/>
              </a:rPr>
              <a:t>uta</a:t>
            </a:r>
            <a:r>
              <a:rPr lang="ro-MD" sz="2000" b="1" i="1" dirty="0">
                <a:solidFill>
                  <a:schemeClr val="tx1"/>
                </a:solidFill>
                <a:latin typeface="Times New Roman" panose="02020603050405020304" pitchFamily="18" charset="0"/>
                <a:cs typeface="Times New Roman" panose="02020603050405020304" pitchFamily="18" charset="0"/>
              </a:rPr>
              <a:t>ți</a:t>
            </a:r>
            <a:r>
              <a:rPr lang="en-US" sz="2000" b="1" i="1" dirty="0">
                <a:solidFill>
                  <a:schemeClr val="tx1"/>
                </a:solidFill>
                <a:latin typeface="Times New Roman" panose="02020603050405020304" pitchFamily="18" charset="0"/>
                <a:cs typeface="Times New Roman" panose="02020603050405020304" pitchFamily="18" charset="0"/>
              </a:rPr>
              <a:t> s</a:t>
            </a:r>
            <a:r>
              <a:rPr lang="ro-MD"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identific</a:t>
            </a:r>
            <a:r>
              <a:rPr lang="ro-MD" sz="2000" b="1" i="1" dirty="0">
                <a:solidFill>
                  <a:schemeClr val="tx1"/>
                </a:solidFill>
                <a:latin typeface="Times New Roman" panose="02020603050405020304" pitchFamily="18" charset="0"/>
                <a:cs typeface="Times New Roman" panose="02020603050405020304" pitchFamily="18" charset="0"/>
              </a:rPr>
              <a:t>ați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cauzele</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apari</a:t>
            </a:r>
            <a:r>
              <a:rPr lang="ro-MD" sz="2000" b="1" i="1" dirty="0">
                <a:solidFill>
                  <a:schemeClr val="tx1"/>
                </a:solidFill>
                <a:latin typeface="Times New Roman" panose="02020603050405020304" pitchFamily="18" charset="0"/>
                <a:cs typeface="Times New Roman" panose="02020603050405020304" pitchFamily="18" charset="0"/>
              </a:rPr>
              <a:t>ț</a:t>
            </a:r>
            <a:r>
              <a:rPr lang="en-US" sz="2000" b="1" i="1" dirty="0" err="1">
                <a:solidFill>
                  <a:schemeClr val="tx1"/>
                </a:solidFill>
                <a:latin typeface="Times New Roman" panose="02020603050405020304" pitchFamily="18" charset="0"/>
                <a:cs typeface="Times New Roman" panose="02020603050405020304" pitchFamily="18" charset="0"/>
              </a:rPr>
              <a:t>ie</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Asigurați-vă</a:t>
            </a:r>
            <a:r>
              <a:rPr lang="en-US" sz="2000" b="1" i="1" dirty="0">
                <a:solidFill>
                  <a:schemeClr val="tx1"/>
                </a:solidFill>
                <a:latin typeface="Times New Roman" panose="02020603050405020304" pitchFamily="18" charset="0"/>
                <a:cs typeface="Times New Roman" panose="02020603050405020304" pitchFamily="18" charset="0"/>
              </a:rPr>
              <a:t> c</a:t>
            </a:r>
            <a:r>
              <a:rPr lang="ro-MD" sz="2000" b="1" i="1" dirty="0">
                <a:solidFill>
                  <a:schemeClr val="tx1"/>
                </a:solidFill>
                <a:latin typeface="Times New Roman" panose="02020603050405020304" pitchFamily="18" charset="0"/>
                <a:cs typeface="Times New Roman" panose="02020603050405020304" pitchFamily="18" charset="0"/>
              </a:rPr>
              <a:t>ă doarme suficiente ore și</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urmăriți </a:t>
            </a:r>
            <a:r>
              <a:rPr lang="en-US" sz="2000" b="1" i="1" dirty="0">
                <a:solidFill>
                  <a:schemeClr val="tx1"/>
                </a:solidFill>
                <a:latin typeface="Times New Roman" panose="02020603050405020304" pitchFamily="18" charset="0"/>
                <a:cs typeface="Times New Roman" panose="02020603050405020304" pitchFamily="18" charset="0"/>
              </a:rPr>
              <a:t> s</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introduc</a:t>
            </a:r>
            <a:r>
              <a:rPr lang="ro-MD" sz="2000" b="1" i="1" dirty="0">
                <a:solidFill>
                  <a:schemeClr val="tx1"/>
                </a:solidFill>
                <a:latin typeface="Times New Roman" panose="02020603050405020304" pitchFamily="18" charset="0"/>
                <a:cs typeface="Times New Roman" panose="02020603050405020304" pitchFamily="18" charset="0"/>
              </a:rPr>
              <a:t>eț</a:t>
            </a:r>
            <a:r>
              <a:rPr lang="en-US" sz="2000" b="1" i="1" dirty="0" err="1">
                <a:solidFill>
                  <a:schemeClr val="tx1"/>
                </a:solidFill>
                <a:latin typeface="Times New Roman" panose="02020603050405020304" pitchFamily="18" charset="0"/>
                <a:cs typeface="Times New Roman" panose="02020603050405020304" pitchFamily="18" charset="0"/>
              </a:rPr>
              <a:t>i</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î</a:t>
            </a:r>
            <a:r>
              <a:rPr lang="en-US" sz="2000" b="1" i="1" dirty="0">
                <a:solidFill>
                  <a:schemeClr val="tx1"/>
                </a:solidFill>
                <a:latin typeface="Times New Roman" panose="02020603050405020304" pitchFamily="18" charset="0"/>
                <a:cs typeface="Times New Roman" panose="02020603050405020304" pitchFamily="18" charset="0"/>
              </a:rPr>
              <a:t>n </a:t>
            </a:r>
            <a:r>
              <a:rPr lang="en-US" sz="2000" b="1" i="1" dirty="0" err="1">
                <a:solidFill>
                  <a:schemeClr val="tx1"/>
                </a:solidFill>
                <a:latin typeface="Times New Roman" panose="02020603050405020304" pitchFamily="18" charset="0"/>
                <a:cs typeface="Times New Roman" panose="02020603050405020304" pitchFamily="18" charset="0"/>
              </a:rPr>
              <a:t>programul</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zilnic</a:t>
            </a:r>
            <a:r>
              <a:rPr lang="en-US" sz="2000" b="1" i="1" dirty="0">
                <a:solidFill>
                  <a:schemeClr val="tx1"/>
                </a:solidFill>
                <a:latin typeface="Times New Roman" panose="02020603050405020304" pitchFamily="18" charset="0"/>
                <a:cs typeface="Times New Roman" panose="02020603050405020304" pitchFamily="18" charset="0"/>
              </a:rPr>
              <a:t> </a:t>
            </a:r>
            <a:r>
              <a:rPr lang="ro-RO" sz="2000" b="1" i="1" dirty="0" err="1">
                <a:solidFill>
                  <a:schemeClr val="tx1"/>
                </a:solidFill>
                <a:latin typeface="Times New Roman" panose="02020603050405020304" pitchFamily="18" charset="0"/>
                <a:cs typeface="Times New Roman" panose="02020603050405020304" pitchFamily="18" charset="0"/>
              </a:rPr>
              <a:t>ș</a:t>
            </a:r>
            <a:r>
              <a:rPr lang="en-US" sz="2000" b="1" i="1" dirty="0" err="1">
                <a:solidFill>
                  <a:schemeClr val="tx1"/>
                </a:solidFill>
                <a:latin typeface="Times New Roman" panose="02020603050405020304" pitchFamily="18" charset="0"/>
                <a:cs typeface="Times New Roman" panose="02020603050405020304" pitchFamily="18" charset="0"/>
              </a:rPr>
              <a:t>i</a:t>
            </a:r>
            <a:r>
              <a:rPr lang="en-US" sz="2000" b="1" i="1" dirty="0">
                <a:solidFill>
                  <a:schemeClr val="tx1"/>
                </a:solidFill>
                <a:latin typeface="Times New Roman" panose="02020603050405020304" pitchFamily="18" charset="0"/>
                <a:cs typeface="Times New Roman" panose="02020603050405020304" pitchFamily="18" charset="0"/>
              </a:rPr>
              <a:t> o form</a:t>
            </a:r>
            <a:r>
              <a:rPr lang="ro-RO" sz="2000" b="1" i="1" dirty="0">
                <a:solidFill>
                  <a:schemeClr val="tx1"/>
                </a:solidFill>
                <a:latin typeface="Times New Roman" panose="02020603050405020304" pitchFamily="18" charset="0"/>
                <a:cs typeface="Times New Roman" panose="02020603050405020304" pitchFamily="18" charset="0"/>
              </a:rPr>
              <a:t>ă</a:t>
            </a: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de activitate fizică suplimentară dacă este necesară.</a:t>
            </a:r>
          </a:p>
          <a:p>
            <a:pPr algn="just"/>
            <a:r>
              <a:rPr lang="ro-MD" sz="2000" b="1" i="1" dirty="0">
                <a:solidFill>
                  <a:schemeClr val="tx1"/>
                </a:solidFill>
                <a:latin typeface="Times New Roman" panose="02020603050405020304" pitchFamily="18" charset="0"/>
                <a:cs typeface="Times New Roman" panose="02020603050405020304" pitchFamily="18" charset="0"/>
              </a:rPr>
              <a:t>Petreceți timp de calitate împreună</a:t>
            </a:r>
            <a:r>
              <a:rPr lang="ro-MD" sz="2000" b="1" dirty="0">
                <a:solidFill>
                  <a:schemeClr val="tx1"/>
                </a:solidFill>
                <a:latin typeface="Times New Roman" panose="02020603050405020304" pitchFamily="18" charset="0"/>
                <a:cs typeface="Times New Roman" panose="02020603050405020304" pitchFamily="18" charset="0"/>
              </a:rPr>
              <a:t>.</a:t>
            </a:r>
          </a:p>
          <a:p>
            <a:endParaRPr lang="en-US" dirty="0"/>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03733" y="273765"/>
            <a:ext cx="946150" cy="984250"/>
          </a:xfrm>
          <a:prstGeom prst="rect">
            <a:avLst/>
          </a:prstGeom>
          <a:noFill/>
          <a:ln>
            <a:noFill/>
          </a:ln>
        </p:spPr>
      </p:pic>
    </p:spTree>
    <p:extLst>
      <p:ext uri="{BB962C8B-B14F-4D97-AF65-F5344CB8AC3E}">
        <p14:creationId xmlns:p14="http://schemas.microsoft.com/office/powerpoint/2010/main" val="102342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31064"/>
          </a:xfrm>
        </p:spPr>
        <p:txBody>
          <a:bodyPr>
            <a:noAutofit/>
          </a:bodyPr>
          <a:lstStyle/>
          <a:p>
            <a:pPr algn="ctr"/>
            <a:r>
              <a:rPr lang="en-US" sz="4000" b="1" i="1" dirty="0">
                <a:solidFill>
                  <a:schemeClr val="tx1">
                    <a:lumMod val="95000"/>
                  </a:schemeClr>
                </a:solidFill>
                <a:latin typeface="Times New Roman" panose="02020603050405020304" pitchFamily="18" charset="0"/>
                <a:cs typeface="Times New Roman" panose="02020603050405020304" pitchFamily="18" charset="0"/>
              </a:rPr>
              <a:t>Factorii </a:t>
            </a:r>
            <a:r>
              <a:rPr lang="en-US" sz="4000" b="1" i="1" dirty="0" err="1">
                <a:solidFill>
                  <a:schemeClr val="tx1">
                    <a:lumMod val="95000"/>
                  </a:schemeClr>
                </a:solidFill>
                <a:latin typeface="Times New Roman" panose="02020603050405020304" pitchFamily="18" charset="0"/>
                <a:cs typeface="Times New Roman" panose="02020603050405020304" pitchFamily="18" charset="0"/>
              </a:rPr>
              <a:t>interni</a:t>
            </a:r>
            <a:r>
              <a:rPr lang="en-US" sz="4000" b="1" i="1" dirty="0">
                <a:solidFill>
                  <a:schemeClr val="tx1">
                    <a:lumMod val="95000"/>
                  </a:schemeClr>
                </a:solidFill>
                <a:latin typeface="Times New Roman" panose="02020603050405020304" pitchFamily="18" charset="0"/>
                <a:cs typeface="Times New Roman" panose="02020603050405020304" pitchFamily="18" charset="0"/>
              </a:rPr>
              <a:t> de </a:t>
            </a:r>
            <a:r>
              <a:rPr lang="en-US" sz="4000" b="1" i="1" dirty="0" err="1">
                <a:solidFill>
                  <a:schemeClr val="tx1">
                    <a:lumMod val="95000"/>
                  </a:schemeClr>
                </a:solidFill>
                <a:latin typeface="Times New Roman" panose="02020603050405020304" pitchFamily="18" charset="0"/>
                <a:cs typeface="Times New Roman" panose="02020603050405020304" pitchFamily="18" charset="0"/>
              </a:rPr>
              <a:t>adaptare</a:t>
            </a:r>
            <a:r>
              <a:rPr lang="en-US" sz="4000" b="1" i="1" dirty="0">
                <a:solidFill>
                  <a:schemeClr val="tx1">
                    <a:lumMod val="95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95000"/>
                  </a:schemeClr>
                </a:solidFill>
                <a:latin typeface="Times New Roman" panose="02020603050405020304" pitchFamily="18" charset="0"/>
                <a:cs typeface="Times New Roman" panose="02020603050405020304" pitchFamily="18" charset="0"/>
              </a:rPr>
              <a:t>includ</a:t>
            </a:r>
            <a:r>
              <a:rPr lang="ro-RO" sz="4000" b="1" i="1" dirty="0">
                <a:solidFill>
                  <a:schemeClr val="tx1">
                    <a:lumMod val="95000"/>
                  </a:schemeClr>
                </a:solidFill>
                <a:latin typeface="Times New Roman" panose="02020603050405020304" pitchFamily="18" charset="0"/>
                <a:cs typeface="Times New Roman" panose="02020603050405020304" pitchFamily="18" charset="0"/>
              </a:rPr>
              <a:t>:</a:t>
            </a:r>
            <a:br>
              <a:rPr lang="en-US" sz="4000" b="1" i="1" dirty="0">
                <a:solidFill>
                  <a:schemeClr val="tx1">
                    <a:lumMod val="95000"/>
                  </a:schemeClr>
                </a:solidFill>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88026" y="1455173"/>
            <a:ext cx="10216586" cy="4984955"/>
          </a:xfrm>
        </p:spPr>
        <p:txBody>
          <a:bodyPr>
            <a:normAutofit/>
          </a:bodyPr>
          <a:lstStyle/>
          <a:p>
            <a:r>
              <a:rPr lang="ro-MD" sz="2000" b="1" i="1" dirty="0">
                <a:solidFill>
                  <a:schemeClr val="tx1"/>
                </a:solidFill>
                <a:latin typeface="Times New Roman" panose="02020603050405020304" pitchFamily="18" charset="0"/>
                <a:cs typeface="Times New Roman" panose="02020603050405020304" pitchFamily="18" charset="0"/>
              </a:rPr>
              <a:t>Particularități de personalitate și de temperament</a:t>
            </a:r>
            <a:r>
              <a:rPr lang="en-US" sz="2000" b="1" i="1" dirty="0">
                <a:solidFill>
                  <a:schemeClr val="tx1"/>
                </a:solidFill>
                <a:latin typeface="Times New Roman" panose="02020603050405020304" pitchFamily="18" charset="0"/>
                <a:cs typeface="Times New Roman" panose="02020603050405020304" pitchFamily="18" charset="0"/>
              </a:rPr>
              <a:t> al</a:t>
            </a:r>
            <a:r>
              <a:rPr lang="ro-RO" sz="2000" b="1" i="1" dirty="0">
                <a:solidFill>
                  <a:schemeClr val="tx1"/>
                </a:solidFill>
                <a:latin typeface="Times New Roman" panose="02020603050405020304" pitchFamily="18" charset="0"/>
                <a:cs typeface="Times New Roman" panose="02020603050405020304" pitchFamily="18" charset="0"/>
              </a:rPr>
              <a: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copilului</a:t>
            </a:r>
            <a:r>
              <a:rPr lang="en-US"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introvert/extrovert, gradul de emotivitate, </a:t>
            </a:r>
            <a:r>
              <a:rPr lang="en-US" sz="2000" b="1" i="1" dirty="0" err="1">
                <a:solidFill>
                  <a:schemeClr val="tx1"/>
                </a:solidFill>
                <a:latin typeface="Times New Roman" panose="02020603050405020304" pitchFamily="18" charset="0"/>
                <a:cs typeface="Times New Roman" panose="02020603050405020304" pitchFamily="18" charset="0"/>
              </a:rPr>
              <a:t>comunicabilitate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tendința</a:t>
            </a:r>
            <a:r>
              <a:rPr lang="en-US" sz="2000" b="1" i="1" dirty="0">
                <a:solidFill>
                  <a:schemeClr val="tx1"/>
                </a:solidFill>
                <a:latin typeface="Times New Roman" panose="02020603050405020304" pitchFamily="18" charset="0"/>
                <a:cs typeface="Times New Roman" panose="02020603050405020304" pitchFamily="18" charset="0"/>
              </a:rPr>
              <a:t> de a-</a:t>
            </a:r>
            <a:r>
              <a:rPr lang="en-US" sz="2000" b="1" i="1" dirty="0" err="1">
                <a:solidFill>
                  <a:schemeClr val="tx1"/>
                </a:solidFill>
                <a:latin typeface="Times New Roman" panose="02020603050405020304" pitchFamily="18" charset="0"/>
                <a:cs typeface="Times New Roman" panose="02020603050405020304" pitchFamily="18" charset="0"/>
              </a:rPr>
              <a:t>și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exprima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independența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și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organizarea</a:t>
            </a:r>
            <a:r>
              <a:rPr lang="ro-RO"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r>
              <a:rPr lang="ro-MD" sz="2000" b="1" i="1" dirty="0">
                <a:solidFill>
                  <a:schemeClr val="tx1"/>
                </a:solidFill>
                <a:latin typeface="Times New Roman" panose="02020603050405020304" pitchFamily="18" charset="0"/>
                <a:cs typeface="Times New Roman" panose="02020603050405020304" pitchFamily="18" charset="0"/>
              </a:rPr>
              <a:t>Abilități de stabilire și menținere a relațiilor, abilități de negociere;</a:t>
            </a:r>
          </a:p>
          <a:p>
            <a:r>
              <a:rPr lang="ro-MD" sz="2000" b="1" i="1" dirty="0">
                <a:solidFill>
                  <a:schemeClr val="tx1"/>
                </a:solidFill>
                <a:latin typeface="Times New Roman" panose="02020603050405020304" pitchFamily="18" charset="0"/>
                <a:cs typeface="Times New Roman" panose="02020603050405020304" pitchFamily="18" charset="0"/>
              </a:rPr>
              <a:t>P</a:t>
            </a:r>
            <a:r>
              <a:rPr lang="en-US" sz="2000" b="1" i="1" dirty="0" err="1">
                <a:solidFill>
                  <a:schemeClr val="tx1"/>
                </a:solidFill>
                <a:latin typeface="Times New Roman" panose="02020603050405020304" pitchFamily="18" charset="0"/>
                <a:cs typeface="Times New Roman" panose="02020603050405020304" pitchFamily="18" charset="0"/>
              </a:rPr>
              <a:t>robleme</a:t>
            </a:r>
            <a:r>
              <a:rPr lang="en-US" sz="2000" b="1" i="1" dirty="0">
                <a:solidFill>
                  <a:schemeClr val="tx1"/>
                </a:solidFill>
                <a:latin typeface="Times New Roman" panose="02020603050405020304" pitchFamily="18" charset="0"/>
                <a:cs typeface="Times New Roman" panose="02020603050405020304" pitchFamily="18" charset="0"/>
              </a:rPr>
              <a:t> generate de v</a:t>
            </a:r>
            <a:r>
              <a:rPr lang="ro-MD" sz="2000" b="1" i="1" dirty="0">
                <a:solidFill>
                  <a:schemeClr val="tx1"/>
                </a:solidFill>
                <a:latin typeface="Times New Roman" panose="02020603050405020304" pitchFamily="18" charset="0"/>
                <a:cs typeface="Times New Roman" panose="02020603050405020304" pitchFamily="18" charset="0"/>
              </a:rPr>
              <a:t>â</a:t>
            </a:r>
            <a:r>
              <a:rPr lang="en-US" sz="2000" b="1" i="1" dirty="0" err="1">
                <a:solidFill>
                  <a:schemeClr val="tx1"/>
                </a:solidFill>
                <a:latin typeface="Times New Roman" panose="02020603050405020304" pitchFamily="18" charset="0"/>
                <a:cs typeface="Times New Roman" panose="02020603050405020304" pitchFamily="18" charset="0"/>
              </a:rPr>
              <a:t>rsta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preadolescen</a:t>
            </a:r>
            <a:r>
              <a:rPr lang="ro-RO" sz="2000" b="1" i="1" dirty="0">
                <a:solidFill>
                  <a:schemeClr val="tx1"/>
                </a:solidFill>
                <a:latin typeface="Times New Roman" panose="02020603050405020304" pitchFamily="18" charset="0"/>
                <a:cs typeface="Times New Roman" panose="02020603050405020304" pitchFamily="18" charset="0"/>
              </a:rPr>
              <a:t>ț</a:t>
            </a:r>
            <a:r>
              <a:rPr lang="en-US" sz="2000" b="1" i="1" dirty="0" err="1">
                <a:solidFill>
                  <a:schemeClr val="tx1"/>
                </a:solidFill>
                <a:latin typeface="Times New Roman" panose="02020603050405020304" pitchFamily="18" charset="0"/>
                <a:cs typeface="Times New Roman" panose="02020603050405020304" pitchFamily="18" charset="0"/>
              </a:rPr>
              <a:t>ei</a:t>
            </a:r>
            <a:r>
              <a:rPr lang="ro-MD" sz="2000" b="1" i="1" dirty="0">
                <a:solidFill>
                  <a:schemeClr val="tx1"/>
                </a:solidFill>
                <a:latin typeface="Times New Roman" panose="02020603050405020304" pitchFamily="18" charset="0"/>
                <a:cs typeface="Times New Roman" panose="02020603050405020304" pitchFamily="18" charset="0"/>
              </a:rPr>
              <a:t>;</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Starea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sănătății</a:t>
            </a:r>
            <a:r>
              <a:rPr lang="ro-RO" sz="2000" b="1" i="1" dirty="0">
                <a:solidFill>
                  <a:schemeClr val="tx1"/>
                </a:solidFill>
                <a:latin typeface="Times New Roman" panose="02020603050405020304" pitchFamily="18" charset="0"/>
                <a:cs typeface="Times New Roman" panose="02020603050405020304" pitchFamily="18" charset="0"/>
              </a:rPr>
              <a:t>;</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Gradul</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dezvoltare</a:t>
            </a:r>
            <a:r>
              <a:rPr lang="en-US" sz="2000" b="1" i="1" dirty="0">
                <a:solidFill>
                  <a:schemeClr val="tx1"/>
                </a:solidFill>
                <a:latin typeface="Times New Roman" panose="02020603050405020304" pitchFamily="18" charset="0"/>
                <a:cs typeface="Times New Roman" panose="02020603050405020304" pitchFamily="18" charset="0"/>
              </a:rPr>
              <a:t> a </a:t>
            </a:r>
            <a:r>
              <a:rPr lang="en-US" sz="2000" b="1" i="1" dirty="0" err="1">
                <a:solidFill>
                  <a:schemeClr val="tx1"/>
                </a:solidFill>
                <a:latin typeface="Times New Roman" panose="02020603050405020304" pitchFamily="18" charset="0"/>
                <a:cs typeface="Times New Roman" panose="02020603050405020304" pitchFamily="18" charset="0"/>
              </a:rPr>
              <a:t>sferei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intelectuale</a:t>
            </a:r>
            <a:r>
              <a:rPr lang="ro-MD" sz="2000" b="1" i="1" dirty="0">
                <a:solidFill>
                  <a:schemeClr val="tx1"/>
                </a:solidFill>
                <a:latin typeface="Times New Roman" panose="02020603050405020304" pitchFamily="18" charset="0"/>
                <a:cs typeface="Times New Roman" panose="02020603050405020304" pitchFamily="18" charset="0"/>
              </a:rPr>
              <a:t> (convingerile limitative și convingeri resursă);</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Motivația</a:t>
            </a:r>
            <a:r>
              <a:rPr lang="en-US" sz="2000" b="1" i="1" dirty="0">
                <a:solidFill>
                  <a:schemeClr val="tx1"/>
                </a:solidFill>
                <a:latin typeface="Times New Roman" panose="02020603050405020304" pitchFamily="18" charset="0"/>
                <a:cs typeface="Times New Roman" panose="02020603050405020304" pitchFamily="18" charset="0"/>
              </a:rPr>
              <a:t> de a </a:t>
            </a:r>
            <a:r>
              <a:rPr lang="en-US" sz="2000" b="1" i="1" dirty="0" err="1">
                <a:solidFill>
                  <a:schemeClr val="tx1"/>
                </a:solidFill>
                <a:latin typeface="Times New Roman" panose="02020603050405020304" pitchFamily="18" charset="0"/>
                <a:cs typeface="Times New Roman" panose="02020603050405020304" pitchFamily="18" charset="0"/>
              </a:rPr>
              <a:t>învăța</a:t>
            </a:r>
            <a:r>
              <a:rPr lang="ro-RO"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r>
              <a:rPr lang="ro-MD" sz="2000" b="1" i="1" dirty="0">
                <a:solidFill>
                  <a:schemeClr val="tx1"/>
                </a:solidFill>
                <a:latin typeface="Times New Roman" panose="02020603050405020304" pitchFamily="18" charset="0"/>
                <a:cs typeface="Times New Roman" panose="02020603050405020304" pitchFamily="18" charset="0"/>
              </a:rPr>
              <a:t>Stima de sine;</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Abilitatea</a:t>
            </a:r>
            <a:r>
              <a:rPr lang="en-US" sz="2000" b="1" i="1" dirty="0">
                <a:solidFill>
                  <a:schemeClr val="tx1"/>
                </a:solidFill>
                <a:latin typeface="Times New Roman" panose="02020603050405020304" pitchFamily="18" charset="0"/>
                <a:cs typeface="Times New Roman" panose="02020603050405020304" pitchFamily="18" charset="0"/>
              </a:rPr>
              <a:t> de a </a:t>
            </a:r>
            <a:r>
              <a:rPr lang="en-US" sz="2000" b="1" i="1" dirty="0" err="1">
                <a:solidFill>
                  <a:schemeClr val="tx1"/>
                </a:solidFill>
                <a:latin typeface="Times New Roman" panose="02020603050405020304" pitchFamily="18" charset="0"/>
                <a:cs typeface="Times New Roman" panose="02020603050405020304" pitchFamily="18" charset="0"/>
              </a:rPr>
              <a:t>menține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performanța</a:t>
            </a:r>
            <a:r>
              <a:rPr lang="en-US" sz="2000" b="1" i="1" dirty="0">
                <a:solidFill>
                  <a:schemeClr val="tx1"/>
                </a:solidFill>
                <a:latin typeface="Times New Roman" panose="02020603050405020304" pitchFamily="18" charset="0"/>
                <a:cs typeface="Times New Roman" panose="02020603050405020304" pitchFamily="18" charset="0"/>
              </a:rPr>
              <a:t> la un </a:t>
            </a:r>
            <a:r>
              <a:rPr lang="en-US" sz="2000" b="1" i="1" dirty="0" err="1">
                <a:solidFill>
                  <a:schemeClr val="tx1"/>
                </a:solidFill>
                <a:latin typeface="Times New Roman" panose="02020603050405020304" pitchFamily="18" charset="0"/>
                <a:cs typeface="Times New Roman" panose="02020603050405020304" pitchFamily="18" charset="0"/>
              </a:rPr>
              <a:t>nivel</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ridicat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pentru</a:t>
            </a:r>
            <a:r>
              <a:rPr lang="en-US" sz="2000" b="1" i="1" dirty="0">
                <a:solidFill>
                  <a:schemeClr val="tx1"/>
                </a:solidFill>
                <a:latin typeface="Times New Roman" panose="02020603050405020304" pitchFamily="18" charset="0"/>
                <a:cs typeface="Times New Roman" panose="02020603050405020304" pitchFamily="18" charset="0"/>
              </a:rPr>
              <a:t> o </a:t>
            </a:r>
            <a:r>
              <a:rPr lang="en-US" sz="2000" b="1" i="1" dirty="0" err="1">
                <a:solidFill>
                  <a:schemeClr val="tx1"/>
                </a:solidFill>
                <a:latin typeface="Times New Roman" panose="02020603050405020304" pitchFamily="18" charset="0"/>
                <a:cs typeface="Times New Roman" panose="02020603050405020304" pitchFamily="18" charset="0"/>
              </a:rPr>
              <a:t>perioadă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lungă</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timp</a:t>
            </a:r>
            <a:r>
              <a:rPr lang="ro-RO"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r>
              <a:rPr lang="ro-MD" sz="2000" b="1" i="1" dirty="0">
                <a:solidFill>
                  <a:schemeClr val="tx1"/>
                </a:solidFill>
                <a:latin typeface="Times New Roman" panose="02020603050405020304" pitchFamily="18" charset="0"/>
                <a:cs typeface="Times New Roman" panose="02020603050405020304" pitchFamily="18" charset="0"/>
              </a:rPr>
              <a:t>Atitudinea personală față de eșec, confruntarea cu provocările, reevaluarea pozitivă a situației;</a:t>
            </a:r>
          </a:p>
          <a:p>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372089"/>
            <a:ext cx="946150" cy="984250"/>
          </a:xfrm>
          <a:prstGeom prst="rect">
            <a:avLst/>
          </a:prstGeom>
          <a:noFill/>
          <a:ln>
            <a:noFill/>
          </a:ln>
        </p:spPr>
      </p:pic>
    </p:spTree>
    <p:extLst>
      <p:ext uri="{BB962C8B-B14F-4D97-AF65-F5344CB8AC3E}">
        <p14:creationId xmlns:p14="http://schemas.microsoft.com/office/powerpoint/2010/main" val="284037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632" y="68826"/>
            <a:ext cx="10353368" cy="6789174"/>
          </a:xfrm>
          <a:prstGeom prst="rect">
            <a:avLst/>
          </a:prstGeom>
        </p:spPr>
      </p:pic>
      <p:pic>
        <p:nvPicPr>
          <p:cNvPr id="5" name="Рисунок 4" descr="https://lh4.googleusercontent.com/ARUQNHdmRHlggM93X81ZHH2yUmYR2vR_IzK2fb1OW3CY8IKbTNpIJnSdlCUOe0SzRCklmZbPgNDENY9EMP1hgqo5ipgzgXX8P4rKQRSOPoaHNh_6WvAW7he-ZoGXfCKx3KnBcfA"/>
          <p:cNvPicPr/>
          <p:nvPr/>
        </p:nvPicPr>
        <p:blipFill>
          <a:blip r:embed="rId3">
            <a:extLst>
              <a:ext uri="{28A0092B-C50C-407E-A947-70E740481C1C}">
                <a14:useLocalDpi xmlns:a14="http://schemas.microsoft.com/office/drawing/2010/main" val="0"/>
              </a:ext>
            </a:extLst>
          </a:blip>
          <a:srcRect/>
          <a:stretch>
            <a:fillRect/>
          </a:stretch>
        </p:blipFill>
        <p:spPr bwMode="auto">
          <a:xfrm>
            <a:off x="796554" y="294815"/>
            <a:ext cx="946150" cy="984250"/>
          </a:xfrm>
          <a:prstGeom prst="rect">
            <a:avLst/>
          </a:prstGeom>
          <a:noFill/>
          <a:ln>
            <a:noFill/>
          </a:ln>
        </p:spPr>
      </p:pic>
    </p:spTree>
    <p:extLst>
      <p:ext uri="{BB962C8B-B14F-4D97-AF65-F5344CB8AC3E}">
        <p14:creationId xmlns:p14="http://schemas.microsoft.com/office/powerpoint/2010/main" val="336723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1" y="4461164"/>
            <a:ext cx="8728364" cy="1371600"/>
          </a:xfrm>
        </p:spPr>
        <p:txBody>
          <a:bodyPr>
            <a:normAutofit fontScale="90000"/>
          </a:bodyPr>
          <a:lstStyle/>
          <a:p>
            <a:pPr algn="r"/>
            <a:r>
              <a:rPr lang="ro-MD" sz="3200" dirty="0"/>
              <a:t>   </a:t>
            </a:r>
            <a:br>
              <a:rPr lang="ro-MD" sz="3200" dirty="0"/>
            </a:br>
            <a:br>
              <a:rPr lang="ro-MD" sz="3200" dirty="0"/>
            </a:br>
            <a:br>
              <a:rPr lang="ro-MD" sz="3200" dirty="0"/>
            </a:br>
            <a:br>
              <a:rPr lang="ro-MD" sz="3200" dirty="0"/>
            </a:br>
            <a:br>
              <a:rPr lang="ro-MD" sz="3200" dirty="0"/>
            </a:br>
            <a:br>
              <a:rPr lang="ro-MD" sz="3200" i="1" dirty="0">
                <a:latin typeface="Palatino Linotype" panose="02040502050505030304" pitchFamily="18" charset="0"/>
              </a:rPr>
            </a:br>
            <a:br>
              <a:rPr lang="ro-MD" sz="3200" i="1" dirty="0">
                <a:latin typeface="Palatino Linotype" panose="02040502050505030304" pitchFamily="18" charset="0"/>
              </a:rPr>
            </a:br>
            <a:r>
              <a:rPr lang="ro-MD" sz="3200" i="1" dirty="0">
                <a:latin typeface="Palatino Linotype" panose="02040502050505030304" pitchFamily="18" charset="0"/>
              </a:rPr>
              <a:t> „</a:t>
            </a:r>
            <a:r>
              <a:rPr lang="en-GB" sz="3200" b="1" i="1" dirty="0">
                <a:latin typeface="Palatino Linotype" panose="02040502050505030304" pitchFamily="18" charset="0"/>
              </a:rPr>
              <a:t>Nu </a:t>
            </a:r>
            <a:r>
              <a:rPr lang="en-GB" sz="3200" b="1" i="1" dirty="0" err="1">
                <a:latin typeface="Palatino Linotype" panose="02040502050505030304" pitchFamily="18" charset="0"/>
              </a:rPr>
              <a:t>există</a:t>
            </a:r>
            <a:r>
              <a:rPr lang="en-GB" sz="3200" b="1" i="1" dirty="0">
                <a:latin typeface="Palatino Linotype" panose="02040502050505030304" pitchFamily="18" charset="0"/>
              </a:rPr>
              <a:t> </a:t>
            </a:r>
            <a:r>
              <a:rPr lang="en-GB" sz="3200" b="1" i="1" dirty="0" err="1">
                <a:latin typeface="Palatino Linotype" panose="02040502050505030304" pitchFamily="18" charset="0"/>
              </a:rPr>
              <a:t>încredere</a:t>
            </a:r>
            <a:r>
              <a:rPr lang="en-GB" sz="3200" b="1" i="1" dirty="0">
                <a:latin typeface="Palatino Linotype" panose="02040502050505030304" pitchFamily="18" charset="0"/>
              </a:rPr>
              <a:t> </a:t>
            </a:r>
            <a:r>
              <a:rPr lang="en-GB" sz="3200" b="1" i="1" dirty="0" err="1">
                <a:latin typeface="Palatino Linotype" panose="02040502050505030304" pitchFamily="18" charset="0"/>
              </a:rPr>
              <a:t>mai</a:t>
            </a:r>
            <a:r>
              <a:rPr lang="en-GB" sz="3200" b="1" i="1" dirty="0">
                <a:latin typeface="Palatino Linotype" panose="02040502050505030304" pitchFamily="18" charset="0"/>
              </a:rPr>
              <a:t> </a:t>
            </a:r>
            <a:r>
              <a:rPr lang="en-GB" sz="3200" b="1" i="1" dirty="0" err="1">
                <a:latin typeface="Palatino Linotype" panose="02040502050505030304" pitchFamily="18" charset="0"/>
              </a:rPr>
              <a:t>sacră</a:t>
            </a:r>
            <a:r>
              <a:rPr lang="en-GB" sz="3200" b="1" i="1" dirty="0">
                <a:latin typeface="Palatino Linotype" panose="02040502050505030304" pitchFamily="18" charset="0"/>
              </a:rPr>
              <a:t> </a:t>
            </a:r>
            <a:r>
              <a:rPr lang="en-GB" sz="3200" b="1" i="1" dirty="0" err="1">
                <a:latin typeface="Palatino Linotype" panose="02040502050505030304" pitchFamily="18" charset="0"/>
              </a:rPr>
              <a:t>decât</a:t>
            </a:r>
            <a:r>
              <a:rPr lang="en-GB" sz="3200" b="1" i="1" dirty="0">
                <a:latin typeface="Palatino Linotype" panose="02040502050505030304" pitchFamily="18" charset="0"/>
              </a:rPr>
              <a:t> </a:t>
            </a:r>
            <a:r>
              <a:rPr lang="en-GB" sz="3200" b="1" i="1" dirty="0" err="1">
                <a:latin typeface="Palatino Linotype" panose="02040502050505030304" pitchFamily="18" charset="0"/>
              </a:rPr>
              <a:t>cea</a:t>
            </a:r>
            <a:r>
              <a:rPr lang="en-GB" sz="3200" b="1" i="1" dirty="0">
                <a:latin typeface="Palatino Linotype" panose="02040502050505030304" pitchFamily="18" charset="0"/>
              </a:rPr>
              <a:t> pe care </a:t>
            </a:r>
            <a:r>
              <a:rPr lang="en-GB" sz="3200" b="1" i="1" dirty="0" err="1">
                <a:latin typeface="Palatino Linotype" panose="02040502050505030304" pitchFamily="18" charset="0"/>
              </a:rPr>
              <a:t>lumea</a:t>
            </a:r>
            <a:r>
              <a:rPr lang="en-GB" sz="3200" b="1" i="1" dirty="0">
                <a:latin typeface="Palatino Linotype" panose="02040502050505030304" pitchFamily="18" charset="0"/>
              </a:rPr>
              <a:t> o </a:t>
            </a:r>
            <a:r>
              <a:rPr lang="en-GB" sz="3200" b="1" i="1" dirty="0" err="1">
                <a:latin typeface="Palatino Linotype" panose="02040502050505030304" pitchFamily="18" charset="0"/>
              </a:rPr>
              <a:t>acordă</a:t>
            </a:r>
            <a:r>
              <a:rPr lang="en-GB" sz="3200" b="1" i="1" dirty="0">
                <a:latin typeface="Palatino Linotype" panose="02040502050505030304" pitchFamily="18" charset="0"/>
              </a:rPr>
              <a:t> </a:t>
            </a:r>
            <a:r>
              <a:rPr lang="en-GB" sz="3200" b="1" i="1" dirty="0" err="1">
                <a:latin typeface="Palatino Linotype" panose="02040502050505030304" pitchFamily="18" charset="0"/>
              </a:rPr>
              <a:t>copiilor</a:t>
            </a:r>
            <a:r>
              <a:rPr lang="en-GB" sz="3200" b="1" i="1" dirty="0">
                <a:latin typeface="Palatino Linotype" panose="02040502050505030304" pitchFamily="18" charset="0"/>
              </a:rPr>
              <a:t>. Nu </a:t>
            </a:r>
            <a:r>
              <a:rPr lang="en-GB" sz="3200" b="1" i="1" dirty="0" err="1">
                <a:latin typeface="Palatino Linotype" panose="02040502050505030304" pitchFamily="18" charset="0"/>
              </a:rPr>
              <a:t>există</a:t>
            </a:r>
            <a:r>
              <a:rPr lang="en-GB" sz="3200" b="1" i="1" dirty="0">
                <a:latin typeface="Palatino Linotype" panose="02040502050505030304" pitchFamily="18" charset="0"/>
              </a:rPr>
              <a:t> </a:t>
            </a:r>
            <a:r>
              <a:rPr lang="en-GB" sz="3200" b="1" i="1" dirty="0" err="1">
                <a:latin typeface="Palatino Linotype" panose="02040502050505030304" pitchFamily="18" charset="0"/>
              </a:rPr>
              <a:t>responsabilitate</a:t>
            </a:r>
            <a:r>
              <a:rPr lang="en-GB" sz="3200" b="1" i="1" dirty="0">
                <a:latin typeface="Palatino Linotype" panose="02040502050505030304" pitchFamily="18" charset="0"/>
              </a:rPr>
              <a:t> </a:t>
            </a:r>
            <a:r>
              <a:rPr lang="en-GB" sz="3200" b="1" i="1" dirty="0" err="1">
                <a:latin typeface="Palatino Linotype" panose="02040502050505030304" pitchFamily="18" charset="0"/>
              </a:rPr>
              <a:t>mai</a:t>
            </a:r>
            <a:r>
              <a:rPr lang="en-GB" sz="3200" b="1" i="1" dirty="0">
                <a:latin typeface="Palatino Linotype" panose="02040502050505030304" pitchFamily="18" charset="0"/>
              </a:rPr>
              <a:t> </a:t>
            </a:r>
            <a:r>
              <a:rPr lang="en-GB" sz="3200" b="1" i="1" dirty="0" err="1">
                <a:latin typeface="Palatino Linotype" panose="02040502050505030304" pitchFamily="18" charset="0"/>
              </a:rPr>
              <a:t>importantă</a:t>
            </a:r>
            <a:r>
              <a:rPr lang="en-GB" sz="3200" b="1" i="1" dirty="0">
                <a:latin typeface="Palatino Linotype" panose="02040502050505030304" pitchFamily="18" charset="0"/>
              </a:rPr>
              <a:t> </a:t>
            </a:r>
            <a:r>
              <a:rPr lang="en-GB" sz="3200" b="1" i="1" dirty="0" err="1">
                <a:latin typeface="Palatino Linotype" panose="02040502050505030304" pitchFamily="18" charset="0"/>
              </a:rPr>
              <a:t>decât</a:t>
            </a:r>
            <a:r>
              <a:rPr lang="en-GB" sz="3200" b="1" i="1" dirty="0">
                <a:latin typeface="Palatino Linotype" panose="02040502050505030304" pitchFamily="18" charset="0"/>
              </a:rPr>
              <a:t> </a:t>
            </a:r>
            <a:r>
              <a:rPr lang="en-GB" sz="3200" b="1" i="1" dirty="0" err="1">
                <a:latin typeface="Palatino Linotype" panose="02040502050505030304" pitchFamily="18" charset="0"/>
              </a:rPr>
              <a:t>cea</a:t>
            </a:r>
            <a:r>
              <a:rPr lang="en-GB" sz="3200" b="1" i="1" dirty="0">
                <a:latin typeface="Palatino Linotype" panose="02040502050505030304" pitchFamily="18" charset="0"/>
              </a:rPr>
              <a:t> de a ne </a:t>
            </a:r>
            <a:r>
              <a:rPr lang="en-GB" sz="3200" b="1" i="1" dirty="0" err="1">
                <a:latin typeface="Palatino Linotype" panose="02040502050505030304" pitchFamily="18" charset="0"/>
              </a:rPr>
              <a:t>asigura</a:t>
            </a:r>
            <a:r>
              <a:rPr lang="en-GB" sz="3200" b="1" i="1" dirty="0">
                <a:latin typeface="Palatino Linotype" panose="02040502050505030304" pitchFamily="18" charset="0"/>
              </a:rPr>
              <a:t> </a:t>
            </a:r>
            <a:r>
              <a:rPr lang="en-GB" sz="3200" b="1" i="1" dirty="0" err="1">
                <a:latin typeface="Palatino Linotype" panose="02040502050505030304" pitchFamily="18" charset="0"/>
              </a:rPr>
              <a:t>că</a:t>
            </a:r>
            <a:r>
              <a:rPr lang="en-GB" sz="3200" b="1" i="1" dirty="0">
                <a:latin typeface="Palatino Linotype" panose="02040502050505030304" pitchFamily="18" charset="0"/>
              </a:rPr>
              <a:t> </a:t>
            </a:r>
            <a:r>
              <a:rPr lang="en-GB" sz="3200" b="1" i="1" dirty="0" err="1">
                <a:latin typeface="Palatino Linotype" panose="02040502050505030304" pitchFamily="18" charset="0"/>
              </a:rPr>
              <a:t>drepturile</a:t>
            </a:r>
            <a:r>
              <a:rPr lang="en-GB" sz="3200" b="1" i="1" dirty="0">
                <a:latin typeface="Palatino Linotype" panose="02040502050505030304" pitchFamily="18" charset="0"/>
              </a:rPr>
              <a:t> le sunt </a:t>
            </a:r>
            <a:r>
              <a:rPr lang="en-GB" sz="3200" b="1" i="1" dirty="0" err="1">
                <a:latin typeface="Palatino Linotype" panose="02040502050505030304" pitchFamily="18" charset="0"/>
              </a:rPr>
              <a:t>respectate</a:t>
            </a:r>
            <a:r>
              <a:rPr lang="en-GB" sz="3200" b="1" i="1" dirty="0">
                <a:latin typeface="Palatino Linotype" panose="02040502050505030304" pitchFamily="18" charset="0"/>
              </a:rPr>
              <a:t>, </a:t>
            </a:r>
            <a:r>
              <a:rPr lang="en-GB" sz="3200" b="1" i="1" dirty="0" err="1">
                <a:latin typeface="Palatino Linotype" panose="02040502050505030304" pitchFamily="18" charset="0"/>
              </a:rPr>
              <a:t>bunăstarea</a:t>
            </a:r>
            <a:r>
              <a:rPr lang="en-GB" sz="3200" b="1" i="1" dirty="0">
                <a:latin typeface="Palatino Linotype" panose="02040502050505030304" pitchFamily="18" charset="0"/>
              </a:rPr>
              <a:t> le </a:t>
            </a:r>
            <a:r>
              <a:rPr lang="en-GB" sz="3200" b="1" i="1" dirty="0" err="1">
                <a:latin typeface="Palatino Linotype" panose="02040502050505030304" pitchFamily="18" charset="0"/>
              </a:rPr>
              <a:t>este</a:t>
            </a:r>
            <a:r>
              <a:rPr lang="en-GB" sz="3200" b="1" i="1" dirty="0">
                <a:latin typeface="Palatino Linotype" panose="02040502050505030304" pitchFamily="18" charset="0"/>
              </a:rPr>
              <a:t> </a:t>
            </a:r>
            <a:r>
              <a:rPr lang="en-GB" sz="3200" b="1" i="1" dirty="0" err="1">
                <a:latin typeface="Palatino Linotype" panose="02040502050505030304" pitchFamily="18" charset="0"/>
              </a:rPr>
              <a:t>protejată</a:t>
            </a:r>
            <a:r>
              <a:rPr lang="en-GB" sz="3200" b="1" i="1" dirty="0">
                <a:latin typeface="Palatino Linotype" panose="02040502050505030304" pitchFamily="18" charset="0"/>
              </a:rPr>
              <a:t>, </a:t>
            </a:r>
            <a:r>
              <a:rPr lang="en-GB" sz="3200" b="1" i="1" dirty="0" err="1">
                <a:latin typeface="Palatino Linotype" panose="02040502050505030304" pitchFamily="18" charset="0"/>
              </a:rPr>
              <a:t>vieţile</a:t>
            </a:r>
            <a:r>
              <a:rPr lang="en-GB" sz="3200" b="1" i="1" dirty="0">
                <a:latin typeface="Palatino Linotype" panose="02040502050505030304" pitchFamily="18" charset="0"/>
              </a:rPr>
              <a:t> le sunt </a:t>
            </a:r>
            <a:r>
              <a:rPr lang="en-GB" sz="3200" b="1" i="1" dirty="0" err="1">
                <a:latin typeface="Palatino Linotype" panose="02040502050505030304" pitchFamily="18" charset="0"/>
              </a:rPr>
              <a:t>ferite</a:t>
            </a:r>
            <a:r>
              <a:rPr lang="en-GB" sz="3200" b="1" i="1" dirty="0">
                <a:latin typeface="Palatino Linotype" panose="02040502050505030304" pitchFamily="18" charset="0"/>
              </a:rPr>
              <a:t> de </a:t>
            </a:r>
            <a:r>
              <a:rPr lang="en-GB" sz="3200" b="1" i="1" dirty="0" err="1">
                <a:latin typeface="Palatino Linotype" panose="02040502050505030304" pitchFamily="18" charset="0"/>
              </a:rPr>
              <a:t>teamă</a:t>
            </a:r>
            <a:r>
              <a:rPr lang="en-GB" sz="3200" b="1" i="1" dirty="0">
                <a:latin typeface="Palatino Linotype" panose="02040502050505030304" pitchFamily="18" charset="0"/>
              </a:rPr>
              <a:t> </a:t>
            </a:r>
            <a:r>
              <a:rPr lang="en-GB" sz="3200" b="1" i="1" dirty="0" err="1">
                <a:latin typeface="Palatino Linotype" panose="02040502050505030304" pitchFamily="18" charset="0"/>
              </a:rPr>
              <a:t>şi</a:t>
            </a:r>
            <a:r>
              <a:rPr lang="en-GB" sz="3200" b="1" i="1" dirty="0">
                <a:latin typeface="Palatino Linotype" panose="02040502050505030304" pitchFamily="18" charset="0"/>
              </a:rPr>
              <a:t> </a:t>
            </a:r>
            <a:r>
              <a:rPr lang="en-GB" sz="3200" b="1" i="1" dirty="0" err="1">
                <a:latin typeface="Palatino Linotype" panose="02040502050505030304" pitchFamily="18" charset="0"/>
              </a:rPr>
              <a:t>lipsuri</a:t>
            </a:r>
            <a:r>
              <a:rPr lang="en-GB" sz="3200" b="1" i="1" dirty="0">
                <a:latin typeface="Palatino Linotype" panose="02040502050505030304" pitchFamily="18" charset="0"/>
              </a:rPr>
              <a:t> </a:t>
            </a:r>
            <a:r>
              <a:rPr lang="en-GB" sz="3200" b="1" i="1" dirty="0" err="1">
                <a:latin typeface="Palatino Linotype" panose="02040502050505030304" pitchFamily="18" charset="0"/>
              </a:rPr>
              <a:t>şi</a:t>
            </a:r>
            <a:r>
              <a:rPr lang="en-GB" sz="3200" b="1" i="1" dirty="0">
                <a:latin typeface="Palatino Linotype" panose="02040502050505030304" pitchFamily="18" charset="0"/>
              </a:rPr>
              <a:t> </a:t>
            </a:r>
            <a:r>
              <a:rPr lang="en-GB" sz="3200" b="1" i="1" dirty="0" err="1">
                <a:latin typeface="Palatino Linotype" panose="02040502050505030304" pitchFamily="18" charset="0"/>
              </a:rPr>
              <a:t>că</a:t>
            </a:r>
            <a:r>
              <a:rPr lang="en-GB" sz="3200" b="1" i="1" dirty="0">
                <a:latin typeface="Palatino Linotype" panose="02040502050505030304" pitchFamily="18" charset="0"/>
              </a:rPr>
              <a:t> pot </a:t>
            </a:r>
            <a:r>
              <a:rPr lang="en-GB" sz="3200" b="1" i="1" dirty="0" err="1">
                <a:latin typeface="Palatino Linotype" panose="02040502050505030304" pitchFamily="18" charset="0"/>
              </a:rPr>
              <a:t>creşte</a:t>
            </a:r>
            <a:r>
              <a:rPr lang="en-GB" sz="3200" b="1" i="1" dirty="0">
                <a:latin typeface="Palatino Linotype" panose="02040502050505030304" pitchFamily="18" charset="0"/>
              </a:rPr>
              <a:t> </a:t>
            </a:r>
            <a:r>
              <a:rPr lang="en-GB" sz="3200" b="1" i="1" dirty="0" err="1">
                <a:latin typeface="Palatino Linotype" panose="02040502050505030304" pitchFamily="18" charset="0"/>
              </a:rPr>
              <a:t>în</a:t>
            </a:r>
            <a:r>
              <a:rPr lang="en-GB" sz="3200" b="1" i="1" dirty="0">
                <a:latin typeface="Palatino Linotype" panose="02040502050505030304" pitchFamily="18" charset="0"/>
              </a:rPr>
              <a:t> pace.</a:t>
            </a:r>
            <a:r>
              <a:rPr lang="ro-MD" sz="3200" b="1" i="1" dirty="0">
                <a:latin typeface="Palatino Linotype" panose="02040502050505030304" pitchFamily="18" charset="0"/>
              </a:rPr>
              <a:t>”</a:t>
            </a:r>
            <a:r>
              <a:rPr lang="en-GB" sz="3200" b="1" i="1" dirty="0">
                <a:latin typeface="Palatino Linotype" panose="02040502050505030304" pitchFamily="18" charset="0"/>
              </a:rPr>
              <a:t> </a:t>
            </a:r>
            <a:br>
              <a:rPr lang="ro-MD" sz="3200" b="1" dirty="0">
                <a:latin typeface="Arial Rounded MT Bold" panose="020F0704030504030204" pitchFamily="34" charset="0"/>
              </a:rPr>
            </a:br>
            <a:br>
              <a:rPr lang="ro-MD" sz="3200" b="1" dirty="0">
                <a:latin typeface="Arial Rounded MT Bold" panose="020F0704030504030204" pitchFamily="34" charset="0"/>
              </a:rPr>
            </a:br>
            <a:r>
              <a:rPr lang="en-GB" sz="3200" b="1" dirty="0">
                <a:latin typeface="Palatino Linotype" panose="02040502050505030304" pitchFamily="18" charset="0"/>
              </a:rPr>
              <a:t>Kofi Annan,</a:t>
            </a:r>
            <a:br>
              <a:rPr lang="ro-MD" sz="3200" b="1" dirty="0">
                <a:latin typeface="Palatino Linotype" panose="02040502050505030304" pitchFamily="18" charset="0"/>
              </a:rPr>
            </a:br>
            <a:r>
              <a:rPr lang="en-GB" sz="3200" b="1" dirty="0">
                <a:latin typeface="Palatino Linotype" panose="02040502050505030304" pitchFamily="18" charset="0"/>
              </a:rPr>
              <a:t> </a:t>
            </a:r>
            <a:r>
              <a:rPr lang="en-GB" sz="3200" b="1" dirty="0" err="1">
                <a:latin typeface="Palatino Linotype" panose="02040502050505030304" pitchFamily="18" charset="0"/>
              </a:rPr>
              <a:t>fost</a:t>
            </a:r>
            <a:r>
              <a:rPr lang="en-GB" sz="3200" b="1" dirty="0">
                <a:latin typeface="Palatino Linotype" panose="02040502050505030304" pitchFamily="18" charset="0"/>
              </a:rPr>
              <a:t> </a:t>
            </a:r>
            <a:r>
              <a:rPr lang="en-GB" sz="3200" b="1" dirty="0" err="1">
                <a:latin typeface="Palatino Linotype" panose="02040502050505030304" pitchFamily="18" charset="0"/>
              </a:rPr>
              <a:t>Secretar</a:t>
            </a:r>
            <a:r>
              <a:rPr lang="en-GB" sz="3200" b="1" dirty="0">
                <a:latin typeface="Palatino Linotype" panose="02040502050505030304" pitchFamily="18" charset="0"/>
              </a:rPr>
              <a:t> general al ONU</a:t>
            </a:r>
          </a:p>
        </p:txBody>
      </p:sp>
    </p:spTree>
    <p:extLst>
      <p:ext uri="{BB962C8B-B14F-4D97-AF65-F5344CB8AC3E}">
        <p14:creationId xmlns:p14="http://schemas.microsoft.com/office/powerpoint/2010/main" val="232785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rotWithShape="1">
          <a:blip r:embed="rId2"/>
          <a:srcRect l="43718" t="22633" r="24018" b="24527"/>
          <a:stretch/>
        </p:blipFill>
        <p:spPr>
          <a:xfrm>
            <a:off x="6650182" y="1288473"/>
            <a:ext cx="5430982" cy="5569527"/>
          </a:xfrm>
          <a:prstGeom prst="rect">
            <a:avLst/>
          </a:prstGeom>
        </p:spPr>
      </p:pic>
      <p:pic>
        <p:nvPicPr>
          <p:cNvPr id="5" name="Picture 4"/>
          <p:cNvPicPr>
            <a:picLocks noChangeAspect="1"/>
          </p:cNvPicPr>
          <p:nvPr/>
        </p:nvPicPr>
        <p:blipFill rotWithShape="1">
          <a:blip r:embed="rId3"/>
          <a:srcRect l="43611" t="25283" r="24231" b="18277"/>
          <a:stretch/>
        </p:blipFill>
        <p:spPr>
          <a:xfrm>
            <a:off x="387927" y="249382"/>
            <a:ext cx="6096000" cy="5915891"/>
          </a:xfrm>
          <a:prstGeom prst="rect">
            <a:avLst/>
          </a:prstGeom>
        </p:spPr>
      </p:pic>
    </p:spTree>
    <p:extLst>
      <p:ext uri="{BB962C8B-B14F-4D97-AF65-F5344CB8AC3E}">
        <p14:creationId xmlns:p14="http://schemas.microsoft.com/office/powerpoint/2010/main" val="4217957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3338" t="27840" r="22162" b="15531"/>
          <a:stretch/>
        </p:blipFill>
        <p:spPr>
          <a:xfrm>
            <a:off x="526472" y="634872"/>
            <a:ext cx="5250873" cy="5281019"/>
          </a:xfrm>
          <a:prstGeom prst="rect">
            <a:avLst/>
          </a:prstGeom>
        </p:spPr>
      </p:pic>
      <p:pic>
        <p:nvPicPr>
          <p:cNvPr id="4" name="Picture 3"/>
          <p:cNvPicPr>
            <a:picLocks noChangeAspect="1"/>
          </p:cNvPicPr>
          <p:nvPr/>
        </p:nvPicPr>
        <p:blipFill rotWithShape="1">
          <a:blip r:embed="rId3"/>
          <a:srcRect l="45208" t="30209" r="24871" b="11648"/>
          <a:stretch/>
        </p:blipFill>
        <p:spPr>
          <a:xfrm>
            <a:off x="6373090" y="1258326"/>
            <a:ext cx="5140038" cy="5336438"/>
          </a:xfrm>
          <a:prstGeom prst="rect">
            <a:avLst/>
          </a:prstGeom>
        </p:spPr>
      </p:pic>
    </p:spTree>
    <p:extLst>
      <p:ext uri="{BB962C8B-B14F-4D97-AF65-F5344CB8AC3E}">
        <p14:creationId xmlns:p14="http://schemas.microsoft.com/office/powerpoint/2010/main" val="95590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076A-BFA0-E377-DE91-156C45A04476}"/>
              </a:ext>
            </a:extLst>
          </p:cNvPr>
          <p:cNvSpPr>
            <a:spLocks noGrp="1"/>
          </p:cNvSpPr>
          <p:nvPr>
            <p:ph type="title"/>
          </p:nvPr>
        </p:nvSpPr>
        <p:spPr>
          <a:xfrm>
            <a:off x="1632098" y="435935"/>
            <a:ext cx="8348516" cy="552893"/>
          </a:xfrm>
        </p:spPr>
        <p:txBody>
          <a:bodyPr>
            <a:normAutofit fontScale="90000"/>
          </a:bodyPr>
          <a:lstStyle/>
          <a:p>
            <a:r>
              <a:rPr lang="ro-RO" b="1" dirty="0"/>
              <a:t>Reușita academică, semestrul I:</a:t>
            </a:r>
            <a:endParaRPr lang="ru-RU" b="1" dirty="0"/>
          </a:p>
        </p:txBody>
      </p:sp>
      <p:sp>
        <p:nvSpPr>
          <p:cNvPr id="3" name="Text Placeholder 2">
            <a:extLst>
              <a:ext uri="{FF2B5EF4-FFF2-40B4-BE49-F238E27FC236}">
                <a16:creationId xmlns:a16="http://schemas.microsoft.com/office/drawing/2014/main" id="{E9AD1A27-9E4E-7B15-7EF9-C285CAFC21AA}"/>
              </a:ext>
            </a:extLst>
          </p:cNvPr>
          <p:cNvSpPr>
            <a:spLocks noGrp="1"/>
          </p:cNvSpPr>
          <p:nvPr>
            <p:ph type="body" idx="1"/>
          </p:nvPr>
        </p:nvSpPr>
        <p:spPr>
          <a:xfrm>
            <a:off x="1116420" y="1621465"/>
            <a:ext cx="8864194" cy="4016316"/>
          </a:xfrm>
        </p:spPr>
        <p:txBody>
          <a:bodyPr numCol="1">
            <a:normAutofit fontScale="55000" lnSpcReduction="20000"/>
          </a:bodyPr>
          <a:lstStyle/>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Geografie – 8.66</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Informatică – 8.47</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Istoria – 8.70</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Limba engleză – 8,50</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Limba germană – 8.09</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Limba și literatura română – 8.45</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Matematica – 8.32</a:t>
            </a:r>
          </a:p>
          <a:p>
            <a:r>
              <a:rPr lang="ro-RO" sz="4000" b="1" dirty="0">
                <a:solidFill>
                  <a:schemeClr val="tx1"/>
                </a:solidFill>
                <a:latin typeface="Amasis MT Pro Black" panose="02040A04050005020304" pitchFamily="18" charset="0"/>
                <a:ea typeface="ADLaM Display" panose="02010000000000000000" pitchFamily="2" charset="0"/>
                <a:cs typeface="Aldhabi" panose="01000000000000000000" pitchFamily="2" charset="-78"/>
              </a:rPr>
              <a:t>Științe - 8.45</a:t>
            </a:r>
          </a:p>
          <a:p>
            <a:r>
              <a:rPr lang="ro-RO" sz="3600" b="1" dirty="0">
                <a:solidFill>
                  <a:srgbClr val="C00000"/>
                </a:solidFill>
              </a:rPr>
              <a:t>Media generală – 8,45; Reușita: 100%; Procentul calității: 70.83</a:t>
            </a:r>
          </a:p>
          <a:p>
            <a:endParaRPr lang="ru-RU" dirty="0">
              <a:solidFill>
                <a:schemeClr val="tx1"/>
              </a:solidFill>
            </a:endParaRPr>
          </a:p>
        </p:txBody>
      </p:sp>
      <p:pic>
        <p:nvPicPr>
          <p:cNvPr id="4"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1E5CC0E2-DC2F-3FE7-FE5D-40E2795C02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0274" y="159644"/>
            <a:ext cx="946150" cy="984250"/>
          </a:xfrm>
          <a:prstGeom prst="rect">
            <a:avLst/>
          </a:prstGeom>
          <a:noFill/>
          <a:ln>
            <a:noFill/>
          </a:ln>
        </p:spPr>
      </p:pic>
      <p:pic>
        <p:nvPicPr>
          <p:cNvPr id="5" name="Picture 4">
            <a:extLst>
              <a:ext uri="{FF2B5EF4-FFF2-40B4-BE49-F238E27FC236}">
                <a16:creationId xmlns:a16="http://schemas.microsoft.com/office/drawing/2014/main" id="{0CC486F5-2067-53F8-8F03-F24142E40B48}"/>
              </a:ext>
            </a:extLst>
          </p:cNvPr>
          <p:cNvPicPr>
            <a:picLocks noChangeAspect="1"/>
          </p:cNvPicPr>
          <p:nvPr/>
        </p:nvPicPr>
        <p:blipFill>
          <a:blip r:embed="rId3"/>
          <a:stretch>
            <a:fillRect/>
          </a:stretch>
        </p:blipFill>
        <p:spPr>
          <a:xfrm>
            <a:off x="6096000" y="1220219"/>
            <a:ext cx="5150571" cy="3258698"/>
          </a:xfrm>
          <a:prstGeom prst="rect">
            <a:avLst/>
          </a:prstGeom>
        </p:spPr>
      </p:pic>
    </p:spTree>
    <p:extLst>
      <p:ext uri="{BB962C8B-B14F-4D97-AF65-F5344CB8AC3E}">
        <p14:creationId xmlns:p14="http://schemas.microsoft.com/office/powerpoint/2010/main" val="305767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2474" y="844510"/>
            <a:ext cx="4373524" cy="4450504"/>
          </a:xfrm>
        </p:spPr>
        <p:txBody>
          <a:bodyPr>
            <a:normAutofit/>
          </a:bodyPr>
          <a:lstStyle/>
          <a:p>
            <a:r>
              <a:rPr lang="ro-RO" sz="4400" i="1" dirty="0">
                <a:latin typeface="Palatino Linotype" panose="02040502050505030304" pitchFamily="18" charset="0"/>
                <a:ea typeface="Georgia"/>
                <a:cs typeface="Georgia"/>
                <a:sym typeface="Georgia"/>
              </a:rPr>
              <a:t>MOTTO: </a:t>
            </a:r>
            <a:br>
              <a:rPr lang="ro-RO" sz="4400" i="1" dirty="0">
                <a:latin typeface="Palatino Linotype" panose="02040502050505030304" pitchFamily="18" charset="0"/>
                <a:ea typeface="Georgia"/>
                <a:cs typeface="Georgia"/>
                <a:sym typeface="Georgia"/>
              </a:rPr>
            </a:br>
            <a:r>
              <a:rPr lang="ro-RO" sz="4400" i="1" dirty="0">
                <a:latin typeface="Palatino Linotype" panose="02040502050505030304" pitchFamily="18" charset="0"/>
                <a:ea typeface="Georgia"/>
                <a:cs typeface="Georgia"/>
                <a:sym typeface="Georgia"/>
              </a:rPr>
              <a:t>A educa nu înseamnă a umple un vas, ci a aprinde un foc.</a:t>
            </a:r>
            <a:endParaRPr lang="en-US" sz="4400" i="1" dirty="0">
              <a:latin typeface="Palatino Linotype" panose="02040502050505030304" pitchFamily="18" charset="0"/>
            </a:endParaRPr>
          </a:p>
        </p:txBody>
      </p:sp>
      <p:sp>
        <p:nvSpPr>
          <p:cNvPr id="3" name="Подзаголовок 2"/>
          <p:cNvSpPr>
            <a:spLocks noGrp="1"/>
          </p:cNvSpPr>
          <p:nvPr>
            <p:ph type="subTitle" idx="1"/>
          </p:nvPr>
        </p:nvSpPr>
        <p:spPr>
          <a:xfrm>
            <a:off x="1898690" y="5097928"/>
            <a:ext cx="3710018" cy="915561"/>
          </a:xfrm>
        </p:spPr>
        <p:txBody>
          <a:bodyPr>
            <a:normAutofit/>
          </a:bodyPr>
          <a:lstStyle/>
          <a:p>
            <a:br>
              <a:rPr lang="en-US" i="1">
                <a:latin typeface="Palatino Linotype" panose="02040502050505030304" pitchFamily="18" charset="0"/>
              </a:rPr>
            </a:br>
            <a:endParaRPr lang="en-US" i="1">
              <a:latin typeface="Palatino Linotype" panose="02040502050505030304" pitchFamily="18" charset="0"/>
            </a:endParaRPr>
          </a:p>
        </p:txBody>
      </p:sp>
      <p:pic>
        <p:nvPicPr>
          <p:cNvPr id="5" name="Picture 4">
            <a:extLst>
              <a:ext uri="{FF2B5EF4-FFF2-40B4-BE49-F238E27FC236}">
                <a16:creationId xmlns:a16="http://schemas.microsoft.com/office/drawing/2014/main" id="{3B4E16EA-5463-445C-32B2-8D6A7CB1F168}"/>
              </a:ext>
            </a:extLst>
          </p:cNvPr>
          <p:cNvPicPr>
            <a:picLocks noChangeAspect="1"/>
          </p:cNvPicPr>
          <p:nvPr/>
        </p:nvPicPr>
        <p:blipFill>
          <a:blip r:embed="rId2"/>
          <a:srcRect l="21573" r="-1" b="-1"/>
          <a:stretch/>
        </p:blipFill>
        <p:spPr>
          <a:xfrm>
            <a:off x="6095998" y="-20965"/>
            <a:ext cx="6096002" cy="6878965"/>
          </a:xfrm>
          <a:prstGeom prst="rect">
            <a:avLst/>
          </a:prstGeom>
        </p:spPr>
      </p:pic>
      <p:pic>
        <p:nvPicPr>
          <p:cNvPr id="6"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20B1A5F5-A336-BD9F-0845-72F2EA9FA8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5493" y="166237"/>
            <a:ext cx="946150" cy="984250"/>
          </a:xfrm>
          <a:prstGeom prst="rect">
            <a:avLst/>
          </a:prstGeom>
          <a:noFill/>
          <a:ln>
            <a:noFill/>
          </a:ln>
        </p:spPr>
      </p:pic>
    </p:spTree>
    <p:extLst>
      <p:ext uri="{BB962C8B-B14F-4D97-AF65-F5344CB8AC3E}">
        <p14:creationId xmlns:p14="http://schemas.microsoft.com/office/powerpoint/2010/main" val="364507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D61E-65F0-A903-8EC5-9D5DC2FE3EEF}"/>
              </a:ext>
            </a:extLst>
          </p:cNvPr>
          <p:cNvSpPr>
            <a:spLocks noGrp="1"/>
          </p:cNvSpPr>
          <p:nvPr>
            <p:ph type="title"/>
          </p:nvPr>
        </p:nvSpPr>
        <p:spPr>
          <a:xfrm>
            <a:off x="1154954" y="328527"/>
            <a:ext cx="10075192" cy="1294702"/>
          </a:xfrm>
        </p:spPr>
        <p:txBody>
          <a:bodyPr/>
          <a:lstStyle/>
          <a:p>
            <a:r>
              <a:rPr lang="ro-RO" dirty="0"/>
              <a:t> </a:t>
            </a:r>
            <a:endParaRPr lang="ru-RU" dirty="0"/>
          </a:p>
        </p:txBody>
      </p:sp>
      <p:sp>
        <p:nvSpPr>
          <p:cNvPr id="3" name="Text Placeholder 2">
            <a:extLst>
              <a:ext uri="{FF2B5EF4-FFF2-40B4-BE49-F238E27FC236}">
                <a16:creationId xmlns:a16="http://schemas.microsoft.com/office/drawing/2014/main" id="{5157F396-566B-3D2E-C75B-F171BDDFC053}"/>
              </a:ext>
            </a:extLst>
          </p:cNvPr>
          <p:cNvSpPr>
            <a:spLocks noGrp="1"/>
          </p:cNvSpPr>
          <p:nvPr>
            <p:ph type="body" idx="1"/>
          </p:nvPr>
        </p:nvSpPr>
        <p:spPr/>
        <p:txBody>
          <a:bodyPr/>
          <a:lstStyle/>
          <a:p>
            <a:endParaRPr lang="ru-RU"/>
          </a:p>
        </p:txBody>
      </p:sp>
      <p:pic>
        <p:nvPicPr>
          <p:cNvPr id="5" name="Picture 4">
            <a:extLst>
              <a:ext uri="{FF2B5EF4-FFF2-40B4-BE49-F238E27FC236}">
                <a16:creationId xmlns:a16="http://schemas.microsoft.com/office/drawing/2014/main" id="{D2533909-1F66-081B-10CD-18461AEB70EB}"/>
              </a:ext>
            </a:extLst>
          </p:cNvPr>
          <p:cNvPicPr>
            <a:picLocks noChangeAspect="1"/>
          </p:cNvPicPr>
          <p:nvPr/>
        </p:nvPicPr>
        <p:blipFill>
          <a:blip r:embed="rId2"/>
          <a:stretch>
            <a:fillRect/>
          </a:stretch>
        </p:blipFill>
        <p:spPr>
          <a:xfrm>
            <a:off x="476363" y="1724766"/>
            <a:ext cx="11507622" cy="4889819"/>
          </a:xfrm>
          <a:prstGeom prst="rect">
            <a:avLst/>
          </a:prstGeom>
        </p:spPr>
      </p:pic>
      <p:pic>
        <p:nvPicPr>
          <p:cNvPr id="6"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FDB41FD2-9F02-2B4F-0A97-101C3C035C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0274" y="159644"/>
            <a:ext cx="946150" cy="984250"/>
          </a:xfrm>
          <a:prstGeom prst="rect">
            <a:avLst/>
          </a:prstGeom>
          <a:noFill/>
          <a:ln>
            <a:noFill/>
          </a:ln>
        </p:spPr>
      </p:pic>
      <p:sp>
        <p:nvSpPr>
          <p:cNvPr id="7" name="Rectangle 6">
            <a:extLst>
              <a:ext uri="{FF2B5EF4-FFF2-40B4-BE49-F238E27FC236}">
                <a16:creationId xmlns:a16="http://schemas.microsoft.com/office/drawing/2014/main" id="{BD318023-B117-BB55-C4D4-38DA56F1DDD2}"/>
              </a:ext>
            </a:extLst>
          </p:cNvPr>
          <p:cNvSpPr/>
          <p:nvPr/>
        </p:nvSpPr>
        <p:spPr>
          <a:xfrm>
            <a:off x="1610832" y="389114"/>
            <a:ext cx="8107326"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o-RO" sz="3200" dirty="0">
                <a:latin typeface="Abadi" panose="020B0604020104020204" pitchFamily="34" charset="0"/>
              </a:rPr>
              <a:t>Conectarea pe studii.md, agenda electronică a școlii</a:t>
            </a:r>
            <a:endParaRPr lang="ru-RU" sz="3200" dirty="0"/>
          </a:p>
        </p:txBody>
      </p:sp>
    </p:spTree>
    <p:extLst>
      <p:ext uri="{BB962C8B-B14F-4D97-AF65-F5344CB8AC3E}">
        <p14:creationId xmlns:p14="http://schemas.microsoft.com/office/powerpoint/2010/main" val="139422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20201"/>
            <a:ext cx="5805054" cy="3920836"/>
          </a:xfrm>
        </p:spPr>
        <p:txBody>
          <a:bodyPr/>
          <a:lstStyle/>
          <a:p>
            <a:r>
              <a:rPr lang="en-GB" sz="2000" b="1" dirty="0" err="1">
                <a:latin typeface="Palatino Linotype" panose="02040502050505030304" pitchFamily="18" charset="0"/>
                <a:cs typeface="Microsoft New Tai Lue" panose="020B0502040204020203" pitchFamily="34" charset="0"/>
              </a:rPr>
              <a:t>Toate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activităţile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desfăşurate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în</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Instituție</a:t>
            </a:r>
            <a:r>
              <a:rPr lang="en-GB" sz="2000" b="1" dirty="0">
                <a:latin typeface="Palatino Linotype" panose="02040502050505030304" pitchFamily="18" charset="0"/>
                <a:cs typeface="Microsoft New Tai Lue" panose="020B0502040204020203" pitchFamily="34" charset="0"/>
              </a:rPr>
              <a:t> au ca </a:t>
            </a:r>
            <a:r>
              <a:rPr lang="en-GB" sz="2000" b="1" dirty="0" err="1">
                <a:latin typeface="Palatino Linotype" panose="02040502050505030304" pitchFamily="18" charset="0"/>
                <a:cs typeface="Microsoft New Tai Lue" panose="020B0502040204020203" pitchFamily="34" charset="0"/>
              </a:rPr>
              <a:t>scop</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diminuarea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factorilor</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risc</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pentru</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copii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adulţi</a:t>
            </a:r>
            <a:r>
              <a:rPr lang="en-GB" sz="2000" b="1" dirty="0">
                <a:latin typeface="Palatino Linotype" panose="02040502050505030304" pitchFamily="18" charset="0"/>
                <a:cs typeface="Microsoft New Tai Lue" panose="020B0502040204020203" pitchFamily="34" charset="0"/>
              </a:rPr>
              <a:t> de a </a:t>
            </a:r>
            <a:r>
              <a:rPr lang="en-GB" sz="2000" b="1" dirty="0" err="1">
                <a:latin typeface="Palatino Linotype" panose="02040502050505030304" pitchFamily="18" charset="0"/>
                <a:cs typeface="Microsoft New Tai Lue" panose="020B0502040204020203" pitchFamily="34" charset="0"/>
              </a:rPr>
              <a:t>deveni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victime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sau</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autori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violenţei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consolidarea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factorilor</a:t>
            </a:r>
            <a:r>
              <a:rPr lang="en-GB" sz="2000" b="1" dirty="0">
                <a:latin typeface="Palatino Linotype" panose="02040502050505030304" pitchFamily="18" charset="0"/>
                <a:cs typeface="Microsoft New Tai Lue" panose="020B0502040204020203" pitchFamily="34" charset="0"/>
              </a:rPr>
              <a:t> care </a:t>
            </a:r>
            <a:r>
              <a:rPr lang="en-GB" sz="2000" b="1" dirty="0" err="1">
                <a:latin typeface="Palatino Linotype" panose="02040502050505030304" pitchFamily="18" charset="0"/>
                <a:cs typeface="Microsoft New Tai Lue" panose="020B0502040204020203" pitchFamily="34" charset="0"/>
              </a:rPr>
              <a:t>îi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protejează</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faţă</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asemenea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situaţii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Acţiunile</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prevenire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primară</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sunt</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adresate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tuturor</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elevilor</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urmăresc</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oferirea</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informaţii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dezvoltarea</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abilităţi</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bază</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atitudini</a:t>
            </a:r>
            <a:r>
              <a:rPr lang="en-GB" sz="2000" b="1" dirty="0">
                <a:latin typeface="Palatino Linotype" panose="02040502050505030304" pitchFamily="18" charset="0"/>
                <a:cs typeface="Microsoft New Tai Lue" panose="020B0502040204020203" pitchFamily="34" charset="0"/>
              </a:rPr>
              <a:t> cu </a:t>
            </a:r>
            <a:r>
              <a:rPr lang="en-GB" sz="2000" b="1" dirty="0" err="1">
                <a:latin typeface="Palatino Linotype" panose="02040502050505030304" pitchFamily="18" charset="0"/>
                <a:cs typeface="Microsoft New Tai Lue" panose="020B0502040204020203" pitchFamily="34" charset="0"/>
              </a:rPr>
              <a:t>referire</a:t>
            </a:r>
            <a:r>
              <a:rPr lang="en-GB" sz="2000" b="1" dirty="0">
                <a:latin typeface="Palatino Linotype" panose="02040502050505030304" pitchFamily="18" charset="0"/>
                <a:cs typeface="Microsoft New Tai Lue" panose="020B0502040204020203" pitchFamily="34" charset="0"/>
              </a:rPr>
              <a:t> la </a:t>
            </a:r>
            <a:r>
              <a:rPr lang="en-GB" sz="2000" b="1" dirty="0" err="1">
                <a:latin typeface="Palatino Linotype" panose="02040502050505030304" pitchFamily="18" charset="0"/>
                <a:cs typeface="Microsoft New Tai Lue" panose="020B0502040204020203" pitchFamily="34" charset="0"/>
              </a:rPr>
              <a:t>problema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violenţei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şi</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consecinţele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acesteia</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în</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conformitate</a:t>
            </a:r>
            <a:r>
              <a:rPr lang="en-GB" sz="2000" b="1" dirty="0">
                <a:latin typeface="Palatino Linotype" panose="02040502050505030304" pitchFamily="18" charset="0"/>
                <a:cs typeface="Microsoft New Tai Lue" panose="020B0502040204020203" pitchFamily="34" charset="0"/>
              </a:rPr>
              <a:t> cu </a:t>
            </a:r>
            <a:r>
              <a:rPr lang="en-GB" sz="2000" b="1" dirty="0" err="1">
                <a:latin typeface="Palatino Linotype" panose="02040502050505030304" pitchFamily="18" charset="0"/>
                <a:cs typeface="Microsoft New Tai Lue" panose="020B0502040204020203" pitchFamily="34" charset="0"/>
              </a:rPr>
              <a:t>Metodologia</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aplicare</a:t>
            </a:r>
            <a:r>
              <a:rPr lang="en-GB" sz="2000" b="1" dirty="0">
                <a:latin typeface="Palatino Linotype" panose="02040502050505030304" pitchFamily="18" charset="0"/>
                <a:cs typeface="Microsoft New Tai Lue" panose="020B0502040204020203" pitchFamily="34" charset="0"/>
              </a:rPr>
              <a:t> a </a:t>
            </a:r>
            <a:r>
              <a:rPr lang="en-GB" sz="2000" b="1" dirty="0" err="1">
                <a:latin typeface="Palatino Linotype" panose="02040502050505030304" pitchFamily="18" charset="0"/>
                <a:cs typeface="Microsoft New Tai Lue" panose="020B0502040204020203" pitchFamily="34" charset="0"/>
              </a:rPr>
              <a:t>Procedurii</a:t>
            </a:r>
            <a:r>
              <a:rPr lang="en-GB" sz="2000" b="1" dirty="0">
                <a:latin typeface="Palatino Linotype" panose="02040502050505030304" pitchFamily="18" charset="0"/>
                <a:cs typeface="Microsoft New Tai Lue" panose="020B0502040204020203" pitchFamily="34" charset="0"/>
              </a:rPr>
              <a:t> de </a:t>
            </a:r>
            <a:r>
              <a:rPr lang="en-GB" sz="2000" b="1" dirty="0" err="1">
                <a:latin typeface="Palatino Linotype" panose="02040502050505030304" pitchFamily="18" charset="0"/>
                <a:cs typeface="Microsoft New Tai Lue" panose="020B0502040204020203" pitchFamily="34" charset="0"/>
              </a:rPr>
              <a:t>organizare</a:t>
            </a:r>
            <a:r>
              <a:rPr lang="en-GB" sz="2000" b="1" dirty="0">
                <a:latin typeface="Palatino Linotype" panose="02040502050505030304" pitchFamily="18" charset="0"/>
                <a:cs typeface="Microsoft New Tai Lue" panose="020B0502040204020203" pitchFamily="34" charset="0"/>
              </a:rPr>
              <a:t> </a:t>
            </a:r>
            <a:r>
              <a:rPr lang="en-GB" sz="2000" b="1" dirty="0" err="1">
                <a:latin typeface="Palatino Linotype" panose="02040502050505030304" pitchFamily="18" charset="0"/>
                <a:cs typeface="Microsoft New Tai Lue" panose="020B0502040204020203" pitchFamily="34" charset="0"/>
              </a:rPr>
              <a:t>instituțională</a:t>
            </a:r>
            <a:r>
              <a:rPr lang="ro-MD" sz="2000" b="1" dirty="0">
                <a:latin typeface="Palatino Linotype" panose="02040502050505030304" pitchFamily="18" charset="0"/>
                <a:cs typeface="Microsoft New Tai Lue" panose="020B0502040204020203" pitchFamily="34" charset="0"/>
              </a:rPr>
              <a:t>.</a:t>
            </a:r>
            <a:endParaRPr lang="en-GB" sz="2000" b="1" dirty="0">
              <a:latin typeface="Palatino Linotype" panose="02040502050505030304" pitchFamily="18" charset="0"/>
              <a:cs typeface="Microsoft New Tai Lue" panose="020B0502040204020203" pitchFamily="34" charset="0"/>
            </a:endParaRPr>
          </a:p>
        </p:txBody>
      </p:sp>
      <p:sp>
        <p:nvSpPr>
          <p:cNvPr id="3" name="Text Placeholder 2"/>
          <p:cNvSpPr>
            <a:spLocks noGrp="1"/>
          </p:cNvSpPr>
          <p:nvPr>
            <p:ph type="body" idx="1"/>
          </p:nvPr>
        </p:nvSpPr>
        <p:spPr/>
        <p:txBody>
          <a:bodyPr/>
          <a:lstStyle/>
          <a:p>
            <a:endParaRPr lang="en-GB" dirty="0"/>
          </a:p>
        </p:txBody>
      </p:sp>
      <p:pic>
        <p:nvPicPr>
          <p:cNvPr id="4" name="Picture 3"/>
          <p:cNvPicPr>
            <a:picLocks noChangeAspect="1"/>
          </p:cNvPicPr>
          <p:nvPr/>
        </p:nvPicPr>
        <p:blipFill rotWithShape="1">
          <a:blip r:embed="rId2"/>
          <a:srcRect l="26787" t="28314" r="24338" b="5208"/>
          <a:stretch/>
        </p:blipFill>
        <p:spPr>
          <a:xfrm>
            <a:off x="6137563" y="682346"/>
            <a:ext cx="5957455" cy="6137564"/>
          </a:xfrm>
          <a:prstGeom prst="rect">
            <a:avLst/>
          </a:prstGeom>
        </p:spPr>
      </p:pic>
      <p:pic>
        <p:nvPicPr>
          <p:cNvPr id="5" name="Picture 4"/>
          <p:cNvPicPr>
            <a:picLocks noChangeAspect="1"/>
          </p:cNvPicPr>
          <p:nvPr/>
        </p:nvPicPr>
        <p:blipFill rotWithShape="1">
          <a:blip r:embed="rId3"/>
          <a:srcRect l="29236" t="20170" r="23060" b="47633"/>
          <a:stretch/>
        </p:blipFill>
        <p:spPr>
          <a:xfrm>
            <a:off x="166255" y="4287789"/>
            <a:ext cx="5805054" cy="2355274"/>
          </a:xfrm>
          <a:prstGeom prst="rect">
            <a:avLst/>
          </a:prstGeom>
        </p:spPr>
      </p:pic>
    </p:spTree>
    <p:extLst>
      <p:ext uri="{BB962C8B-B14F-4D97-AF65-F5344CB8AC3E}">
        <p14:creationId xmlns:p14="http://schemas.microsoft.com/office/powerpoint/2010/main" val="157937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4" name="Picture 3"/>
          <p:cNvPicPr>
            <a:picLocks noChangeAspect="1"/>
          </p:cNvPicPr>
          <p:nvPr/>
        </p:nvPicPr>
        <p:blipFill rotWithShape="1">
          <a:blip r:embed="rId2"/>
          <a:srcRect l="29449" t="19603" r="27426" b="4072"/>
          <a:stretch/>
        </p:blipFill>
        <p:spPr>
          <a:xfrm>
            <a:off x="422996" y="617393"/>
            <a:ext cx="5611091" cy="5583383"/>
          </a:xfrm>
          <a:prstGeom prst="rect">
            <a:avLst/>
          </a:prstGeom>
        </p:spPr>
      </p:pic>
      <p:pic>
        <p:nvPicPr>
          <p:cNvPr id="5" name="Picture 4"/>
          <p:cNvPicPr>
            <a:picLocks noChangeAspect="1"/>
          </p:cNvPicPr>
          <p:nvPr/>
        </p:nvPicPr>
        <p:blipFill rotWithShape="1">
          <a:blip r:embed="rId3"/>
          <a:srcRect l="29555" t="20170" r="27958" b="3125"/>
          <a:stretch/>
        </p:blipFill>
        <p:spPr>
          <a:xfrm>
            <a:off x="6241040" y="617393"/>
            <a:ext cx="5527964" cy="5611092"/>
          </a:xfrm>
          <a:prstGeom prst="rect">
            <a:avLst/>
          </a:prstGeom>
        </p:spPr>
      </p:pic>
    </p:spTree>
    <p:extLst>
      <p:ext uri="{BB962C8B-B14F-4D97-AF65-F5344CB8AC3E}">
        <p14:creationId xmlns:p14="http://schemas.microsoft.com/office/powerpoint/2010/main" val="404914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4294967295"/>
          </p:nvPr>
        </p:nvSpPr>
        <p:spPr>
          <a:xfrm>
            <a:off x="1024467" y="1327354"/>
            <a:ext cx="10144654" cy="4875325"/>
          </a:xfrm>
        </p:spPr>
        <p:txBody>
          <a:bodyPr>
            <a:normAutofit/>
          </a:bodyPr>
          <a:lstStyle/>
          <a:p>
            <a:pPr marL="514350" lvl="0" indent="-482600">
              <a:lnSpc>
                <a:spcPct val="80000"/>
              </a:lnSpc>
              <a:spcBef>
                <a:spcPts val="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Punctualitatea  matinală și respectarea orarului la ore/cantină/ alte activități;</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Respectarea uniformei școlare;</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Respectul față de cadrele didactice, colegi, personal auxiliar;</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Anunțarea absenței anticipat (sms);</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Ieșirea de pe teritoriul liceului doar cu permisiunea dirigintelui;</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Accent maxim pe rezultatele școlare, verificare zilnică;</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Verificarea registrului electronic studii.md;</a:t>
            </a:r>
            <a:endParaRPr lang="ro-RO" sz="2400" b="1"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Telefoanele mobile sunt interzise;</a:t>
            </a:r>
            <a:endParaRPr lang="ro-RO" sz="2400" i="1" dirty="0">
              <a:latin typeface="Palatino Linotype" panose="02040502050505030304" pitchFamily="18" charset="0"/>
            </a:endParaRP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ea typeface="Arial Black"/>
                <a:cs typeface="Arial Black"/>
                <a:sym typeface="Arial Black"/>
              </a:rPr>
              <a:t>Prezentarea certificatelor medicale la timp/certificate de eliberare de la efort fizic prin ordin intern la nivel de instituție</a:t>
            </a:r>
          </a:p>
          <a:p>
            <a:pPr marL="514350" lvl="0" indent="-482600">
              <a:lnSpc>
                <a:spcPct val="80000"/>
              </a:lnSpc>
              <a:spcBef>
                <a:spcPts val="480"/>
              </a:spcBef>
              <a:buSzPts val="1540"/>
              <a:buFont typeface="Georgia"/>
              <a:buAutoNum type="arabicPeriod"/>
            </a:pPr>
            <a:r>
              <a:rPr lang="ro-RO" sz="2400" i="1" dirty="0">
                <a:latin typeface="Palatino Linotype" panose="02040502050505030304" pitchFamily="18" charset="0"/>
                <a:sym typeface="Arial Black"/>
              </a:rPr>
              <a:t>.............................</a:t>
            </a:r>
            <a:endParaRPr lang="ro-RO" sz="2400" i="1" dirty="0">
              <a:latin typeface="Palatino Linotype" panose="02040502050505030304" pitchFamily="18" charset="0"/>
            </a:endParaRPr>
          </a:p>
          <a:p>
            <a:endParaRPr lang="en-US" sz="2400" dirty="0"/>
          </a:p>
        </p:txBody>
      </p:sp>
      <p:sp>
        <p:nvSpPr>
          <p:cNvPr id="4" name="Google Shape;374;p14"/>
          <p:cNvSpPr txBox="1">
            <a:spLocks noGrp="1"/>
          </p:cNvSpPr>
          <p:nvPr>
            <p:ph type="title"/>
          </p:nvPr>
        </p:nvSpPr>
        <p:spPr>
          <a:xfrm>
            <a:off x="1024495" y="501446"/>
            <a:ext cx="10146186" cy="609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0000"/>
              </a:buClr>
              <a:buSzPts val="3300"/>
              <a:buFont typeface="Arial Black"/>
              <a:buNone/>
            </a:pPr>
            <a:r>
              <a:rPr lang="ro-RO" sz="3300" b="0" i="0" u="none" strike="noStrike" cap="none" dirty="0">
                <a:solidFill>
                  <a:srgbClr val="FF0000"/>
                </a:solidFill>
                <a:latin typeface="Arial Black"/>
                <a:ea typeface="Arial Black"/>
                <a:cs typeface="Arial Black"/>
                <a:sym typeface="Arial Black"/>
              </a:rPr>
              <a:t>Regulamentul </a:t>
            </a:r>
            <a:r>
              <a:rPr lang="en-US" sz="3300" dirty="0">
                <a:solidFill>
                  <a:srgbClr val="FF0000"/>
                </a:solidFill>
                <a:latin typeface="Arial Black"/>
                <a:ea typeface="Arial Black"/>
                <a:cs typeface="Arial Black"/>
                <a:sym typeface="Arial Black"/>
              </a:rPr>
              <a:t>intern al </a:t>
            </a:r>
            <a:r>
              <a:rPr lang="en-US" sz="3300" dirty="0" err="1">
                <a:solidFill>
                  <a:srgbClr val="FF0000"/>
                </a:solidFill>
                <a:latin typeface="Arial Black"/>
                <a:ea typeface="Arial Black"/>
                <a:cs typeface="Arial Black"/>
                <a:sym typeface="Arial Black"/>
              </a:rPr>
              <a:t>liceului</a:t>
            </a:r>
            <a:endParaRPr sz="3300" b="0" i="0" u="none" strike="noStrike" cap="none" dirty="0">
              <a:solidFill>
                <a:srgbClr val="FF0000"/>
              </a:solidFill>
              <a:latin typeface="Arial Black"/>
              <a:ea typeface="Arial Black"/>
              <a:cs typeface="Arial Black"/>
              <a:sym typeface="Arial Black"/>
            </a:endParaRPr>
          </a:p>
        </p:txBody>
      </p:sp>
    </p:spTree>
    <p:extLst>
      <p:ext uri="{BB962C8B-B14F-4D97-AF65-F5344CB8AC3E}">
        <p14:creationId xmlns:p14="http://schemas.microsoft.com/office/powerpoint/2010/main" val="6629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l"/>
            <a:r>
              <a:rPr lang="ro-RO" i="1" cap="none" dirty="0">
                <a:solidFill>
                  <a:srgbClr val="FF0000"/>
                </a:solidFill>
                <a:effectLst>
                  <a:outerShdw blurRad="38100" dist="38100" dir="2700000" algn="tl">
                    <a:srgbClr val="000000">
                      <a:alpha val="43137"/>
                    </a:srgbClr>
                  </a:outerShdw>
                </a:effectLst>
                <a:latin typeface="Arial Black"/>
                <a:ea typeface="Arial Black"/>
                <a:cs typeface="Arial Black"/>
                <a:sym typeface="Arial Black"/>
              </a:rPr>
              <a:t>Evaluarea rezultatelor școlare</a:t>
            </a:r>
            <a:br>
              <a:rPr lang="ro-RO" i="1" cap="none" dirty="0">
                <a:solidFill>
                  <a:srgbClr val="FF0000"/>
                </a:solidFill>
                <a:effectLst>
                  <a:outerShdw blurRad="38100" dist="38100" dir="2700000" algn="tl">
                    <a:srgbClr val="000000">
                      <a:alpha val="43137"/>
                    </a:srgbClr>
                  </a:outerShdw>
                </a:effectLst>
                <a:latin typeface="Arial Black"/>
                <a:ea typeface="Arial Black"/>
                <a:cs typeface="Arial Black"/>
                <a:sym typeface="Arial Black"/>
              </a:rPr>
            </a:br>
            <a:endParaRPr lang="en-US" i="1" dirty="0">
              <a:effectLst>
                <a:outerShdw blurRad="38100" dist="38100" dir="2700000" algn="tl">
                  <a:srgbClr val="000000">
                    <a:alpha val="43137"/>
                  </a:srgbClr>
                </a:outerShdw>
              </a:effectLst>
            </a:endParaRPr>
          </a:p>
        </p:txBody>
      </p:sp>
      <p:graphicFrame>
        <p:nvGraphicFramePr>
          <p:cNvPr id="3" name="Схема 2"/>
          <p:cNvGraphicFramePr/>
          <p:nvPr/>
        </p:nvGraphicFramePr>
        <p:xfrm>
          <a:off x="668593" y="1136073"/>
          <a:ext cx="10837607" cy="50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98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2105890" y="404663"/>
            <a:ext cx="6354541" cy="109162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lgn="ctr"/>
            <a:endParaRPr lang="ro-RO" sz="2400" b="1" dirty="0">
              <a:latin typeface="Times New Roman" panose="02020603050405020304" pitchFamily="18" charset="0"/>
              <a:cs typeface="Times New Roman" panose="02020603050405020304" pitchFamily="18" charset="0"/>
            </a:endParaRPr>
          </a:p>
          <a:p>
            <a:pPr algn="ctr"/>
            <a:r>
              <a:rPr lang="ro-RO" sz="2400" b="1" dirty="0">
                <a:latin typeface="Times New Roman" panose="02020603050405020304" pitchFamily="18" charset="0"/>
                <a:cs typeface="Times New Roman" panose="02020603050405020304" pitchFamily="18" charset="0"/>
              </a:rPr>
              <a:t>Încadrarea elevilor clasei  în activitățile sportive, cluburi pe interese, muzică și arte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876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618" y="498765"/>
            <a:ext cx="10349346" cy="1558636"/>
          </a:xfrm>
        </p:spPr>
        <p:txBody>
          <a:bodyPr>
            <a:normAutofit fontScale="90000"/>
          </a:bodyPr>
          <a:lstStyle/>
          <a:p>
            <a:pPr lvl="0"/>
            <a:r>
              <a:rPr lang="ro-RO" b="1" dirty="0">
                <a:solidFill>
                  <a:schemeClr val="dk1"/>
                </a:solidFill>
                <a:latin typeface="Times New Roman"/>
                <a:ea typeface="Times New Roman"/>
                <a:cs typeface="Times New Roman"/>
                <a:sym typeface="Times New Roman"/>
              </a:rPr>
              <a:t> </a:t>
            </a:r>
            <a:r>
              <a:rPr lang="ro-RO" sz="3600" b="1" dirty="0">
                <a:solidFill>
                  <a:schemeClr val="dk1"/>
                </a:solidFill>
                <a:latin typeface="Palatino Linotype" panose="02040502050505030304" pitchFamily="18" charset="0"/>
                <a:ea typeface="Times New Roman"/>
                <a:cs typeface="Times New Roman"/>
                <a:sym typeface="Times New Roman"/>
              </a:rPr>
              <a:t>Comportamentul copiilor în mediul online în funcție de vârstă și posibilele riscuri asociate acestora</a:t>
            </a:r>
            <a:br>
              <a:rPr lang="ro-RO" b="1" dirty="0">
                <a:solidFill>
                  <a:schemeClr val="dk1"/>
                </a:solidFill>
                <a:latin typeface="Algerian" panose="04020705040A02060702" pitchFamily="82" charset="0"/>
                <a:ea typeface="Arial Black"/>
                <a:cs typeface="Arial Black"/>
                <a:sym typeface="Arial Black"/>
              </a:rPr>
            </a:br>
            <a:endParaRPr lang="en-US" dirty="0">
              <a:latin typeface="Algerian" panose="04020705040A02060702" pitchFamily="82" charset="0"/>
            </a:endParaRPr>
          </a:p>
        </p:txBody>
      </p:sp>
      <p:pic>
        <p:nvPicPr>
          <p:cNvPr id="4" name="Google Shape;262;p17"/>
          <p:cNvPicPr preferRelativeResize="0">
            <a:picLocks noGrp="1"/>
          </p:cNvPicPr>
          <p:nvPr>
            <p:ph idx="1"/>
          </p:nvPr>
        </p:nvPicPr>
        <p:blipFill>
          <a:blip r:embed="rId2">
            <a:alphaModFix/>
          </a:blip>
          <a:stretch>
            <a:fillRect/>
          </a:stretch>
        </p:blipFill>
        <p:spPr>
          <a:xfrm>
            <a:off x="2821858" y="2900516"/>
            <a:ext cx="6420465" cy="3401961"/>
          </a:xfrm>
          <a:prstGeom prst="rect">
            <a:avLst/>
          </a:prstGeom>
          <a:noFill/>
          <a:ln>
            <a:noFill/>
          </a:ln>
        </p:spPr>
      </p:pic>
    </p:spTree>
    <p:extLst>
      <p:ext uri="{BB962C8B-B14F-4D97-AF65-F5344CB8AC3E}">
        <p14:creationId xmlns:p14="http://schemas.microsoft.com/office/powerpoint/2010/main" val="2379484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75;p23"/>
          <p:cNvPicPr preferRelativeResize="0"/>
          <p:nvPr/>
        </p:nvPicPr>
        <p:blipFill rotWithShape="1">
          <a:blip r:embed="rId2">
            <a:alphaModFix/>
          </a:blip>
          <a:srcRect l="5726" t="21454" r="39484" b="22438"/>
          <a:stretch/>
        </p:blipFill>
        <p:spPr>
          <a:xfrm>
            <a:off x="319102" y="400695"/>
            <a:ext cx="10193805" cy="5832648"/>
          </a:xfrm>
          <a:prstGeom prst="rect">
            <a:avLst/>
          </a:prstGeom>
          <a:noFill/>
          <a:ln>
            <a:noFill/>
          </a:ln>
        </p:spPr>
      </p:pic>
    </p:spTree>
    <p:extLst>
      <p:ext uri="{BB962C8B-B14F-4D97-AF65-F5344CB8AC3E}">
        <p14:creationId xmlns:p14="http://schemas.microsoft.com/office/powerpoint/2010/main" val="177922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2B47-74DD-421C-A017-D4860BF882C2}"/>
              </a:ext>
            </a:extLst>
          </p:cNvPr>
          <p:cNvSpPr>
            <a:spLocks noGrp="1"/>
          </p:cNvSpPr>
          <p:nvPr>
            <p:ph type="ctrTitle"/>
          </p:nvPr>
        </p:nvSpPr>
        <p:spPr>
          <a:xfrm>
            <a:off x="2667001" y="228601"/>
            <a:ext cx="7399867" cy="5714999"/>
          </a:xfrm>
        </p:spPr>
        <p:txBody>
          <a:bodyPr>
            <a:noAutofit/>
          </a:bodyPr>
          <a:lstStyle/>
          <a:p>
            <a:pPr algn="ctr"/>
            <a:br>
              <a:rPr lang="ro-RO" sz="4000" b="1" dirty="0">
                <a:latin typeface="Times New Roman" panose="02020603050405020304" pitchFamily="18" charset="0"/>
                <a:cs typeface="Times New Roman" panose="02020603050405020304" pitchFamily="18" charset="0"/>
              </a:rPr>
            </a:br>
            <a:r>
              <a:rPr lang="ro-MD" sz="4000" b="1" dirty="0">
                <a:latin typeface="Times New Roman" panose="02020603050405020304" pitchFamily="18" charset="0"/>
                <a:cs typeface="Times New Roman" panose="02020603050405020304" pitchFamily="18" charset="0"/>
              </a:rPr>
              <a:t>Securitatea </a:t>
            </a:r>
            <a:r>
              <a:rPr lang="ro-RO" sz="4000" b="1" dirty="0">
                <a:latin typeface="Times New Roman" panose="02020603050405020304" pitchFamily="18" charset="0"/>
                <a:cs typeface="Times New Roman" panose="02020603050405020304" pitchFamily="18" charset="0"/>
              </a:rPr>
              <a:t>în vacanțe</a:t>
            </a:r>
            <a:br>
              <a:rPr lang="ro-RO" sz="4000" b="1" dirty="0">
                <a:latin typeface="Times New Roman" panose="02020603050405020304" pitchFamily="18" charset="0"/>
                <a:cs typeface="Times New Roman" panose="02020603050405020304" pitchFamily="18" charset="0"/>
              </a:rPr>
            </a:br>
            <a:r>
              <a:rPr lang="ro-RO" sz="4000" b="1" dirty="0">
                <a:latin typeface="Times New Roman" panose="02020603050405020304" pitchFamily="18" charset="0"/>
                <a:cs typeface="Times New Roman" panose="02020603050405020304" pitchFamily="18" charset="0"/>
              </a:rPr>
              <a:t>Comportamentul și respectarea regulilor de securitate, în perioada vacanței de primăvară, vacanța de Paști 202</a:t>
            </a:r>
            <a:r>
              <a:rPr lang="en-US" sz="4000" b="1" dirty="0">
                <a:latin typeface="Times New Roman" panose="02020603050405020304" pitchFamily="18" charset="0"/>
                <a:cs typeface="Times New Roman" panose="02020603050405020304" pitchFamily="18" charset="0"/>
              </a:rPr>
              <a:t>5</a:t>
            </a:r>
            <a:r>
              <a:rPr lang="ro-RO" sz="4000" b="1" dirty="0">
                <a:latin typeface="Times New Roman" panose="02020603050405020304" pitchFamily="18" charset="0"/>
                <a:cs typeface="Times New Roman" panose="02020603050405020304" pitchFamily="18" charset="0"/>
              </a:rPr>
              <a:t> în scopul prevenirii situațiilor de risc pentru viață și sănătatea copiilor</a:t>
            </a:r>
            <a:br>
              <a:rPr lang="en-GB"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73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FB72-E90E-1669-ACBA-B0812E3D8F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CAC654-3E3F-04BC-B4A9-C7C2AC681FA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38A45A6-3D75-38B7-E2B9-681D1E293919}"/>
              </a:ext>
            </a:extLst>
          </p:cNvPr>
          <p:cNvPicPr>
            <a:picLocks noChangeAspect="1"/>
          </p:cNvPicPr>
          <p:nvPr/>
        </p:nvPicPr>
        <p:blipFill>
          <a:blip r:embed="rId2"/>
          <a:stretch>
            <a:fillRect/>
          </a:stretch>
        </p:blipFill>
        <p:spPr>
          <a:xfrm>
            <a:off x="2342508" y="128127"/>
            <a:ext cx="9849492" cy="6601746"/>
          </a:xfrm>
          <a:prstGeom prst="rect">
            <a:avLst/>
          </a:prstGeom>
        </p:spPr>
      </p:pic>
      <p:sp>
        <p:nvSpPr>
          <p:cNvPr id="6" name="TextBox 5">
            <a:extLst>
              <a:ext uri="{FF2B5EF4-FFF2-40B4-BE49-F238E27FC236}">
                <a16:creationId xmlns:a16="http://schemas.microsoft.com/office/drawing/2014/main" id="{B3607A77-486A-C953-F712-3D4A8A59D14D}"/>
              </a:ext>
            </a:extLst>
          </p:cNvPr>
          <p:cNvSpPr txBox="1"/>
          <p:nvPr/>
        </p:nvSpPr>
        <p:spPr>
          <a:xfrm rot="10800000" flipV="1">
            <a:off x="226031" y="2564487"/>
            <a:ext cx="2188396"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o-RO" sz="2800" b="1" dirty="0"/>
              <a:t>Perioada vacanțelor în semestrul II – 2025   </a:t>
            </a:r>
            <a:endParaRPr lang="en-US" sz="2800" b="1" dirty="0"/>
          </a:p>
        </p:txBody>
      </p:sp>
    </p:spTree>
    <p:extLst>
      <p:ext uri="{BB962C8B-B14F-4D97-AF65-F5344CB8AC3E}">
        <p14:creationId xmlns:p14="http://schemas.microsoft.com/office/powerpoint/2010/main" val="183835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Perseverenta | Psiholog Loredana Jeflea Deva"/>
          <p:cNvPicPr preferRelativeResize="0"/>
          <p:nvPr/>
        </p:nvPicPr>
        <p:blipFill rotWithShape="1">
          <a:blip r:embed="rId3">
            <a:alphaModFix/>
          </a:blip>
          <a:srcRect/>
          <a:stretch/>
        </p:blipFill>
        <p:spPr>
          <a:xfrm>
            <a:off x="1696278" y="1006332"/>
            <a:ext cx="9210261" cy="5198240"/>
          </a:xfrm>
          <a:prstGeom prst="rect">
            <a:avLst/>
          </a:prstGeom>
          <a:noFill/>
          <a:ln>
            <a:noFill/>
          </a:ln>
        </p:spPr>
      </p:pic>
      <p:sp>
        <p:nvSpPr>
          <p:cNvPr id="89" name="Google Shape;89;p1"/>
          <p:cNvSpPr txBox="1"/>
          <p:nvPr/>
        </p:nvSpPr>
        <p:spPr>
          <a:xfrm>
            <a:off x="2902227" y="278295"/>
            <a:ext cx="679836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dk1"/>
                </a:solidFill>
                <a:latin typeface="Bookman Old Style"/>
                <a:ea typeface="Bookman Old Style"/>
                <a:cs typeface="Bookman Old Style"/>
                <a:sym typeface="Bookman Old Style"/>
              </a:rPr>
              <a:t>O  idee, un gând ...</a:t>
            </a:r>
            <a:endParaRPr sz="4800" b="1" i="0" u="none" strike="noStrike" cap="none">
              <a:solidFill>
                <a:schemeClr val="dk1"/>
              </a:solidFill>
              <a:latin typeface="Bookman Old Style"/>
              <a:ea typeface="Bookman Old Style"/>
              <a:cs typeface="Bookman Old Style"/>
              <a:sym typeface="Bookman Old Style"/>
            </a:endParaRPr>
          </a:p>
        </p:txBody>
      </p:sp>
      <p:sp>
        <p:nvSpPr>
          <p:cNvPr id="90" name="Google Shape;90;p1"/>
          <p:cNvSpPr txBox="1"/>
          <p:nvPr/>
        </p:nvSpPr>
        <p:spPr>
          <a:xfrm>
            <a:off x="567007" y="3751288"/>
            <a:ext cx="490448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FF0000"/>
                </a:solidFill>
                <a:latin typeface="Calibri"/>
                <a:ea typeface="Calibri"/>
                <a:cs typeface="Calibri"/>
                <a:sym typeface="Calibri"/>
              </a:rPr>
              <a:t>Efortul </a:t>
            </a:r>
            <a:r>
              <a:rPr lang="en-US" sz="3200" b="1" i="0" u="none" strike="noStrike" cap="none">
                <a:solidFill>
                  <a:srgbClr val="FF0000"/>
                </a:solidFill>
                <a:latin typeface="Calibri"/>
                <a:ea typeface="Calibri"/>
                <a:cs typeface="Calibri"/>
                <a:sym typeface="Calibri"/>
              </a:rPr>
              <a:t>încununează</a:t>
            </a:r>
            <a:r>
              <a:rPr lang="en-US" sz="2800" b="1" i="0" u="none" strike="noStrike" cap="none">
                <a:solidFill>
                  <a:srgbClr val="FF0000"/>
                </a:solidFill>
                <a:latin typeface="Calibri"/>
                <a:ea typeface="Calibri"/>
                <a:cs typeface="Calibri"/>
                <a:sym typeface="Calibri"/>
              </a:rPr>
              <a:t> </a:t>
            </a:r>
            <a:r>
              <a:rPr lang="en-US" sz="3200" b="1" i="0" u="none" strike="noStrike" cap="none">
                <a:solidFill>
                  <a:srgbClr val="FF0000"/>
                </a:solidFill>
                <a:latin typeface="Calibri"/>
                <a:ea typeface="Calibri"/>
                <a:cs typeface="Calibri"/>
                <a:sym typeface="Calibri"/>
              </a:rPr>
              <a:t>succesul</a:t>
            </a:r>
            <a:endParaRPr sz="3200" b="1">
              <a:solidFill>
                <a:srgbClr val="FF0000"/>
              </a:solidFill>
              <a:latin typeface="Calibri"/>
              <a:ea typeface="Calibri"/>
              <a:cs typeface="Calibri"/>
              <a:sym typeface="Calibri"/>
            </a:endParaRPr>
          </a:p>
        </p:txBody>
      </p:sp>
      <p:sp>
        <p:nvSpPr>
          <p:cNvPr id="91" name="Google Shape;91;p1"/>
          <p:cNvSpPr txBox="1"/>
          <p:nvPr/>
        </p:nvSpPr>
        <p:spPr>
          <a:xfrm>
            <a:off x="824582" y="1191682"/>
            <a:ext cx="526398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Succesul suma eforturilor mici</a:t>
            </a:r>
            <a:endParaRPr sz="3200" b="1">
              <a:solidFill>
                <a:srgbClr val="FF0000"/>
              </a:solidFill>
              <a:latin typeface="Calibri"/>
              <a:ea typeface="Calibri"/>
              <a:cs typeface="Calibri"/>
              <a:sym typeface="Calibri"/>
            </a:endParaRPr>
          </a:p>
        </p:txBody>
      </p:sp>
      <p:sp>
        <p:nvSpPr>
          <p:cNvPr id="92" name="Google Shape;92;p1"/>
          <p:cNvSpPr/>
          <p:nvPr/>
        </p:nvSpPr>
        <p:spPr>
          <a:xfrm>
            <a:off x="2309591" y="6101612"/>
            <a:ext cx="7572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Calibri"/>
                <a:ea typeface="Calibri"/>
                <a:cs typeface="Calibri"/>
                <a:sym typeface="Calibri"/>
              </a:rPr>
              <a:t>Să perseverezi acolo unde ceilalţi renunţă </a:t>
            </a:r>
            <a:endParaRPr sz="3200">
              <a:solidFill>
                <a:srgbClr val="FF0000"/>
              </a:solidFill>
              <a:latin typeface="Calibri"/>
              <a:ea typeface="Calibri"/>
              <a:cs typeface="Calibri"/>
              <a:sym typeface="Calibri"/>
            </a:endParaRPr>
          </a:p>
        </p:txBody>
      </p:sp>
      <p:pic>
        <p:nvPicPr>
          <p:cNvPr id="2"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CDB1FB05-DBFB-0FC0-3973-DFA8C7498E3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5493" y="166237"/>
            <a:ext cx="946150" cy="984250"/>
          </a:xfrm>
          <a:prstGeom prst="rect">
            <a:avLst/>
          </a:prstGeom>
          <a:noFill/>
          <a:ln>
            <a:noFill/>
          </a:ln>
        </p:spPr>
      </p:pic>
    </p:spTree>
    <p:extLst>
      <p:ext uri="{BB962C8B-B14F-4D97-AF65-F5344CB8AC3E}">
        <p14:creationId xmlns:p14="http://schemas.microsoft.com/office/powerpoint/2010/main" val="32135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500"/>
                                        <p:tgtEl>
                                          <p:spTgt spid="9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4C89-D8B7-E756-9CD9-095D354F3ABA}"/>
              </a:ext>
            </a:extLst>
          </p:cNvPr>
          <p:cNvSpPr>
            <a:spLocks noGrp="1"/>
          </p:cNvSpPr>
          <p:nvPr>
            <p:ph type="title"/>
          </p:nvPr>
        </p:nvSpPr>
        <p:spPr>
          <a:xfrm>
            <a:off x="6181620" y="0"/>
            <a:ext cx="6010379" cy="2198670"/>
          </a:xfrm>
        </p:spPr>
        <p:style>
          <a:lnRef idx="1">
            <a:schemeClr val="accent2"/>
          </a:lnRef>
          <a:fillRef idx="2">
            <a:schemeClr val="accent2"/>
          </a:fillRef>
          <a:effectRef idx="1">
            <a:schemeClr val="accent2"/>
          </a:effectRef>
          <a:fontRef idx="minor">
            <a:schemeClr val="dk1"/>
          </a:fontRef>
        </p:style>
        <p:txBody>
          <a:bodyPr/>
          <a:lstStyle/>
          <a:p>
            <a:pPr algn="ctr"/>
            <a:r>
              <a:rPr lang="ro-RO" b="1" dirty="0"/>
              <a:t>Securitatea vieții și sănătății în perioada vacanțelor</a:t>
            </a:r>
            <a:endParaRPr lang="en-US" b="1" dirty="0"/>
          </a:p>
        </p:txBody>
      </p:sp>
      <p:pic>
        <p:nvPicPr>
          <p:cNvPr id="4" name="Picture 3">
            <a:extLst>
              <a:ext uri="{FF2B5EF4-FFF2-40B4-BE49-F238E27FC236}">
                <a16:creationId xmlns:a16="http://schemas.microsoft.com/office/drawing/2014/main" id="{A2E8E908-C06B-72FD-F4BA-F91974AF9B62}"/>
              </a:ext>
            </a:extLst>
          </p:cNvPr>
          <p:cNvPicPr>
            <a:picLocks noChangeAspect="1"/>
          </p:cNvPicPr>
          <p:nvPr/>
        </p:nvPicPr>
        <p:blipFill>
          <a:blip r:embed="rId2"/>
          <a:srcRect l="31096" t="35206" r="28540" b="7715"/>
          <a:stretch/>
        </p:blipFill>
        <p:spPr>
          <a:xfrm>
            <a:off x="184935" y="431515"/>
            <a:ext cx="5825447" cy="4253501"/>
          </a:xfrm>
          <a:prstGeom prst="rect">
            <a:avLst/>
          </a:prstGeom>
        </p:spPr>
      </p:pic>
      <p:pic>
        <p:nvPicPr>
          <p:cNvPr id="6" name="Picture 5">
            <a:extLst>
              <a:ext uri="{FF2B5EF4-FFF2-40B4-BE49-F238E27FC236}">
                <a16:creationId xmlns:a16="http://schemas.microsoft.com/office/drawing/2014/main" id="{5427010F-CACB-F56A-1D0E-A4329CE83641}"/>
              </a:ext>
            </a:extLst>
          </p:cNvPr>
          <p:cNvPicPr>
            <a:picLocks noChangeAspect="1"/>
          </p:cNvPicPr>
          <p:nvPr/>
        </p:nvPicPr>
        <p:blipFill>
          <a:blip r:embed="rId3"/>
          <a:srcRect l="32360" t="52285" r="28118" b="11236"/>
          <a:stretch/>
        </p:blipFill>
        <p:spPr>
          <a:xfrm>
            <a:off x="6096000" y="2342508"/>
            <a:ext cx="6095999" cy="4515492"/>
          </a:xfrm>
          <a:prstGeom prst="rect">
            <a:avLst/>
          </a:prstGeom>
        </p:spPr>
      </p:pic>
    </p:spTree>
    <p:extLst>
      <p:ext uri="{BB962C8B-B14F-4D97-AF65-F5344CB8AC3E}">
        <p14:creationId xmlns:p14="http://schemas.microsoft.com/office/powerpoint/2010/main" val="3416860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2B47-74DD-421C-A017-D4860BF882C2}"/>
              </a:ext>
            </a:extLst>
          </p:cNvPr>
          <p:cNvSpPr>
            <a:spLocks noGrp="1"/>
          </p:cNvSpPr>
          <p:nvPr>
            <p:ph type="ctrTitle"/>
          </p:nvPr>
        </p:nvSpPr>
        <p:spPr>
          <a:xfrm>
            <a:off x="680721" y="2506894"/>
            <a:ext cx="4104639" cy="412263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ro-MD" sz="2800" b="1" i="1" dirty="0">
                <a:latin typeface="Times New Roman" panose="02020603050405020304" pitchFamily="18" charset="0"/>
                <a:cs typeface="Times New Roman" panose="02020603050405020304" pitchFamily="18" charset="0"/>
              </a:rPr>
              <a:t>Securitatea </a:t>
            </a:r>
            <a:r>
              <a:rPr lang="ro-RO" sz="2800" b="1" i="1" dirty="0">
                <a:latin typeface="Times New Roman" panose="02020603050405020304" pitchFamily="18" charset="0"/>
                <a:cs typeface="Times New Roman" panose="02020603050405020304" pitchFamily="18" charset="0"/>
              </a:rPr>
              <a:t>în perioada vacanțelor</a:t>
            </a:r>
            <a:br>
              <a:rPr lang="ro-RO" sz="2800" b="1" dirty="0">
                <a:latin typeface="Times New Roman" panose="02020603050405020304" pitchFamily="18" charset="0"/>
                <a:cs typeface="Times New Roman" panose="02020603050405020304" pitchFamily="18" charset="0"/>
              </a:rPr>
            </a:br>
            <a:r>
              <a:rPr lang="ro-RO" sz="2800" b="1" dirty="0">
                <a:latin typeface="Times New Roman" panose="02020603050405020304" pitchFamily="18" charset="0"/>
                <a:cs typeface="Times New Roman" panose="02020603050405020304" pitchFamily="18" charset="0"/>
              </a:rPr>
              <a:t>Comportamentul și respectarea regulilor de securitate, în perioada vacanțelor,  în scopul prevenirii situațiilor de risc pentru viață și sănătatea copiilor</a:t>
            </a:r>
            <a:br>
              <a:rPr lang="en-GB"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B9B6D0F-CEF9-9E15-685D-EDB27C70E802}"/>
              </a:ext>
            </a:extLst>
          </p:cNvPr>
          <p:cNvSpPr txBox="1"/>
          <p:nvPr/>
        </p:nvSpPr>
        <p:spPr>
          <a:xfrm>
            <a:off x="6380480" y="1452880"/>
            <a:ext cx="5405120"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o-MD" sz="2800" i="1" dirty="0">
                <a:solidFill>
                  <a:schemeClr val="tx1"/>
                </a:solidFill>
                <a:latin typeface="Cambria" panose="02040503050406030204" pitchFamily="18" charset="0"/>
                <a:ea typeface="Cambria" panose="02040503050406030204" pitchFamily="18" charset="0"/>
              </a:rPr>
              <a:t>Instruirea elevilor cu referire la profilaxia și măsurile obligatorii de protejare împotriva infectării și alte situații de risc pentru viață și sănătate (pericole de incendii, traficul rutier, electrocutare și alte cazuri care pot apărea în perioada vacanței, când copiii dispun de timp liber pentru joacă, călătorii și alte modalități de odihnă).</a:t>
            </a:r>
            <a:endParaRPr lang="en-GB" sz="2800" i="1" dirty="0">
              <a:solidFill>
                <a:schemeClr val="tx1"/>
              </a:solidFill>
              <a:latin typeface="Cambria" panose="02040503050406030204" pitchFamily="18" charset="0"/>
              <a:ea typeface="Cambria" panose="02040503050406030204" pitchFamily="18" charset="0"/>
            </a:endParaRPr>
          </a:p>
        </p:txBody>
      </p:sp>
      <p:pic>
        <p:nvPicPr>
          <p:cNvPr id="5" name="Picture 2" descr="Învățământ primar, 2019-2020 | ȘCOALA GIMNAZIALĂ NR. 79">
            <a:extLst>
              <a:ext uri="{FF2B5EF4-FFF2-40B4-BE49-F238E27FC236}">
                <a16:creationId xmlns:a16="http://schemas.microsoft.com/office/drawing/2014/main" id="{F18AA1C6-5FB3-FDBE-3006-6B257E41E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892" y="228468"/>
            <a:ext cx="2313588" cy="137186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66FDC1A1-2DD4-138C-7822-2BF45DB95F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135" y="67441"/>
            <a:ext cx="946150" cy="984250"/>
          </a:xfrm>
          <a:prstGeom prst="rect">
            <a:avLst/>
          </a:prstGeom>
          <a:noFill/>
          <a:ln>
            <a:noFill/>
          </a:ln>
        </p:spPr>
      </p:pic>
    </p:spTree>
    <p:extLst>
      <p:ext uri="{BB962C8B-B14F-4D97-AF65-F5344CB8AC3E}">
        <p14:creationId xmlns:p14="http://schemas.microsoft.com/office/powerpoint/2010/main" val="149146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659" y="304800"/>
            <a:ext cx="5264381" cy="1967346"/>
          </a:xfrm>
        </p:spPr>
        <p:txBody>
          <a:bodyPr>
            <a:normAutofit fontScale="90000"/>
          </a:bodyPr>
          <a:lstStyle/>
          <a:p>
            <a:r>
              <a:rPr lang="ro-MD" sz="3600" b="1" i="1" dirty="0">
                <a:latin typeface="Arial Rounded MT Bold" panose="020F0704030504030204" pitchFamily="34" charset="0"/>
              </a:rPr>
              <a:t>Organizare alegerilor democratice pentru Consiliul Școlar al Elevilor</a:t>
            </a:r>
            <a:endParaRPr lang="en-GB" sz="3600" b="1" i="1" dirty="0">
              <a:latin typeface="Arial Rounded MT Bold" panose="020F0704030504030204" pitchFamily="34" charset="0"/>
            </a:endParaRPr>
          </a:p>
        </p:txBody>
      </p:sp>
      <p:sp>
        <p:nvSpPr>
          <p:cNvPr id="4" name="Text Placeholder 3"/>
          <p:cNvSpPr>
            <a:spLocks noGrp="1"/>
          </p:cNvSpPr>
          <p:nvPr>
            <p:ph type="body" sz="half" idx="15"/>
          </p:nvPr>
        </p:nvSpPr>
        <p:spPr>
          <a:xfrm>
            <a:off x="739739" y="2272146"/>
            <a:ext cx="5633352" cy="3984192"/>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ro-MD" sz="3200" b="1" dirty="0"/>
              <a:t>Fiecare clasă are cel puțin un reprezentant al clasei în Consiliul elevilor. </a:t>
            </a:r>
          </a:p>
          <a:p>
            <a:r>
              <a:rPr lang="ro-MD" sz="3200" b="1" dirty="0"/>
              <a:t>Consiliul elevilor se întrunește la ședințe cel puțin o dată în lună.</a:t>
            </a:r>
          </a:p>
          <a:p>
            <a:r>
              <a:rPr lang="ro-MD" sz="3200" b="1" dirty="0"/>
              <a:t>Consiliul elevilor se implică direct în organizarea diverselor activități extrașcolare.</a:t>
            </a:r>
          </a:p>
          <a:p>
            <a:endParaRPr lang="en-GB" sz="3200" dirty="0"/>
          </a:p>
        </p:txBody>
      </p:sp>
      <p:sp>
        <p:nvSpPr>
          <p:cNvPr id="7" name="Text Placeholder 6"/>
          <p:cNvSpPr>
            <a:spLocks noGrp="1"/>
          </p:cNvSpPr>
          <p:nvPr>
            <p:ph type="body" sz="quarter" idx="13"/>
          </p:nvPr>
        </p:nvSpPr>
        <p:spPr/>
        <p:txBody>
          <a:bodyPr/>
          <a:lstStyle/>
          <a:p>
            <a:endParaRPr lang="en-GB"/>
          </a:p>
        </p:txBody>
      </p:sp>
      <p:sp>
        <p:nvSpPr>
          <p:cNvPr id="8" name="Text Placeholder 7"/>
          <p:cNvSpPr>
            <a:spLocks noGrp="1"/>
          </p:cNvSpPr>
          <p:nvPr>
            <p:ph type="body" sz="half" idx="17"/>
          </p:nvPr>
        </p:nvSpPr>
        <p:spPr/>
        <p:txBody>
          <a:bodyPr/>
          <a:lstStyle/>
          <a:p>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6845" t="8485" r="6845" b="1819"/>
          <a:stretch/>
        </p:blipFill>
        <p:spPr>
          <a:xfrm>
            <a:off x="6705600" y="304799"/>
            <a:ext cx="4862945" cy="6151419"/>
          </a:xfrm>
          <a:prstGeom prst="rect">
            <a:avLst/>
          </a:prstGeom>
        </p:spPr>
      </p:pic>
      <p:pic>
        <p:nvPicPr>
          <p:cNvPr id="3" name="Рисунок 3" descr="https://lh4.googleusercontent.com/ARUQNHdmRHlggM93X81ZHH2yUmYR2vR_IzK2fb1OW3CY8IKbTNpIJnSdlCUOe0SzRCklmZbPgNDENY9EMP1hgqo5ipgzgXX8P4rKQRSOPoaHNh_6WvAW7he-ZoGXfCKx3KnBcfA">
            <a:extLst>
              <a:ext uri="{FF2B5EF4-FFF2-40B4-BE49-F238E27FC236}">
                <a16:creationId xmlns:a16="http://schemas.microsoft.com/office/drawing/2014/main" id="{3ED52FB8-D5CB-5491-23B9-0824FDA06B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9484"/>
            <a:ext cx="946150" cy="984250"/>
          </a:xfrm>
          <a:prstGeom prst="rect">
            <a:avLst/>
          </a:prstGeom>
          <a:noFill/>
          <a:ln>
            <a:noFill/>
          </a:ln>
        </p:spPr>
      </p:pic>
    </p:spTree>
    <p:extLst>
      <p:ext uri="{BB962C8B-B14F-4D97-AF65-F5344CB8AC3E}">
        <p14:creationId xmlns:p14="http://schemas.microsoft.com/office/powerpoint/2010/main" val="3795793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85627" y="403190"/>
            <a:ext cx="11287285" cy="2448098"/>
          </a:xfrm>
        </p:spPr>
        <p:txBody>
          <a:bodyPr>
            <a:noAutofit/>
          </a:bodyPr>
          <a:lstStyle/>
          <a:p>
            <a:pPr lvl="0" algn="ctr">
              <a:lnSpc>
                <a:spcPct val="100000"/>
              </a:lnSpc>
              <a:spcBef>
                <a:spcPts val="0"/>
              </a:spcBef>
            </a:pPr>
            <a:r>
              <a:rPr lang="ro-RO" sz="3600" b="1" dirty="0">
                <a:solidFill>
                  <a:schemeClr val="tx1"/>
                </a:solidFill>
                <a:latin typeface="Palatino Linotype" panose="02040502050505030304" pitchFamily="18" charset="0"/>
                <a:ea typeface="Arial Black"/>
                <a:cs typeface="Arial Black"/>
                <a:sym typeface="Arial Black"/>
              </a:rPr>
              <a:t>Principala prioritate este </a:t>
            </a:r>
            <a:br>
              <a:rPr lang="ro-RO" sz="3600" dirty="0">
                <a:solidFill>
                  <a:schemeClr val="tx1"/>
                </a:solidFill>
                <a:latin typeface="Palatino Linotype" panose="02040502050505030304" pitchFamily="18" charset="0"/>
              </a:rPr>
            </a:br>
            <a:r>
              <a:rPr lang="ro-RO" sz="3600" b="1" dirty="0">
                <a:solidFill>
                  <a:schemeClr val="tx1"/>
                </a:solidFill>
                <a:latin typeface="Palatino Linotype" panose="02040502050505030304" pitchFamily="18" charset="0"/>
                <a:sym typeface="Arial Black"/>
              </a:rPr>
              <a:t>s</a:t>
            </a:r>
            <a:r>
              <a:rPr lang="ro-RO" sz="3600" b="1" dirty="0">
                <a:solidFill>
                  <a:schemeClr val="tx1"/>
                </a:solidFill>
                <a:latin typeface="Palatino Linotype" panose="02040502050505030304" pitchFamily="18" charset="0"/>
                <a:ea typeface="Arial Black"/>
                <a:cs typeface="Arial Black"/>
                <a:sym typeface="Arial Black"/>
              </a:rPr>
              <a:t>ănătatea și </a:t>
            </a:r>
            <a:br>
              <a:rPr lang="ro-RO" sz="3600" dirty="0">
                <a:solidFill>
                  <a:schemeClr val="tx1"/>
                </a:solidFill>
                <a:latin typeface="Palatino Linotype" panose="02040502050505030304" pitchFamily="18" charset="0"/>
              </a:rPr>
            </a:br>
            <a:r>
              <a:rPr lang="ro-RO" sz="3600" b="1" dirty="0">
                <a:solidFill>
                  <a:schemeClr val="tx1"/>
                </a:solidFill>
                <a:latin typeface="Palatino Linotype" panose="02040502050505030304" pitchFamily="18" charset="0"/>
                <a:ea typeface="Arial Black"/>
                <a:cs typeface="Arial Black"/>
                <a:sym typeface="Arial Black"/>
              </a:rPr>
              <a:t>starea de bine a copilului.</a:t>
            </a:r>
            <a:br>
              <a:rPr lang="ro-RO" sz="3600" b="1" dirty="0">
                <a:solidFill>
                  <a:schemeClr val="tx1"/>
                </a:solidFill>
                <a:latin typeface="Palatino Linotype" panose="02040502050505030304" pitchFamily="18" charset="0"/>
                <a:ea typeface="Arial Black"/>
                <a:cs typeface="Arial Black"/>
                <a:sym typeface="Arial Black"/>
              </a:rPr>
            </a:br>
            <a:endParaRPr lang="en-US" sz="3600" dirty="0">
              <a:solidFill>
                <a:schemeClr val="tx1"/>
              </a:solidFill>
              <a:latin typeface="Palatino Linotype" panose="0204050205050503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357" y="3298700"/>
            <a:ext cx="3601525" cy="2692349"/>
          </a:xfrm>
          <a:prstGeom prst="rect">
            <a:avLst/>
          </a:prstGeom>
        </p:spPr>
      </p:pic>
    </p:spTree>
    <p:extLst>
      <p:ext uri="{BB962C8B-B14F-4D97-AF65-F5344CB8AC3E}">
        <p14:creationId xmlns:p14="http://schemas.microsoft.com/office/powerpoint/2010/main" val="1201475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43675" y="806335"/>
            <a:ext cx="8825658" cy="2466109"/>
          </a:xfrm>
        </p:spPr>
        <p:txBody>
          <a:bodyPr/>
          <a:lstStyle/>
          <a:p>
            <a:pPr lvl="0"/>
            <a:r>
              <a:rPr lang="ro-RO" i="1" cap="none" dirty="0">
                <a:solidFill>
                  <a:schemeClr val="tx1"/>
                </a:solidFill>
                <a:latin typeface="Palatino Linotype" panose="02040502050505030304" pitchFamily="18" charset="0"/>
                <a:ea typeface="Arial Black"/>
                <a:cs typeface="Arial Black"/>
                <a:sym typeface="Arial Black"/>
              </a:rPr>
              <a:t>Evaluarea ședinței:</a:t>
            </a:r>
            <a:br>
              <a:rPr lang="ro-RO" i="1" cap="none" dirty="0">
                <a:solidFill>
                  <a:schemeClr val="tx1"/>
                </a:solidFill>
                <a:latin typeface="Palatino Linotype" panose="02040502050505030304" pitchFamily="18" charset="0"/>
                <a:ea typeface="Arial Black"/>
                <a:cs typeface="Arial Black"/>
                <a:sym typeface="Arial Black"/>
              </a:rPr>
            </a:br>
            <a:endParaRPr lang="en-US" i="1" dirty="0">
              <a:solidFill>
                <a:schemeClr val="tx1"/>
              </a:solidFill>
              <a:latin typeface="Palatino Linotype" panose="02040502050505030304" pitchFamily="18" charset="0"/>
            </a:endParaRPr>
          </a:p>
        </p:txBody>
      </p:sp>
      <p:sp>
        <p:nvSpPr>
          <p:cNvPr id="3" name="Подзаголовок 2"/>
          <p:cNvSpPr>
            <a:spLocks noGrp="1"/>
          </p:cNvSpPr>
          <p:nvPr>
            <p:ph type="subTitle" idx="1"/>
          </p:nvPr>
        </p:nvSpPr>
        <p:spPr>
          <a:xfrm>
            <a:off x="2202872" y="4003964"/>
            <a:ext cx="8617527" cy="1731818"/>
          </a:xfrm>
        </p:spPr>
        <p:txBody>
          <a:bodyPr>
            <a:normAutofit/>
          </a:bodyPr>
          <a:lstStyle/>
          <a:p>
            <a:pPr lvl="0">
              <a:lnSpc>
                <a:spcPct val="100000"/>
              </a:lnSpc>
              <a:spcBef>
                <a:spcPts val="720"/>
              </a:spcBef>
            </a:pPr>
            <a:r>
              <a:rPr lang="ro-RO" sz="2800" i="1" dirty="0">
                <a:solidFill>
                  <a:schemeClr val="dk1"/>
                </a:solidFill>
                <a:latin typeface="Palatino Linotype" panose="02040502050505030304" pitchFamily="18" charset="0"/>
                <a:ea typeface="Arial Black"/>
                <a:cs typeface="Arial Black"/>
                <a:sym typeface="Arial Black"/>
              </a:rPr>
              <a:t>Cum v-ați simțit pe parcursul sedinței? De ce?</a:t>
            </a:r>
            <a:endParaRPr lang="ro-RO" sz="2800" i="1" dirty="0">
              <a:latin typeface="Palatino Linotype" panose="02040502050505030304" pitchFamily="18" charset="0"/>
            </a:endParaRPr>
          </a:p>
          <a:p>
            <a:pPr lvl="0">
              <a:lnSpc>
                <a:spcPct val="100000"/>
              </a:lnSpc>
              <a:spcBef>
                <a:spcPts val="720"/>
              </a:spcBef>
            </a:pPr>
            <a:endParaRPr lang="ro-RO" sz="2800" i="1" dirty="0">
              <a:solidFill>
                <a:schemeClr val="dk1"/>
              </a:solidFill>
              <a:latin typeface="Palatino Linotype" panose="02040502050505030304" pitchFamily="18" charset="0"/>
              <a:ea typeface="Arial Black"/>
              <a:cs typeface="Arial Black"/>
              <a:sym typeface="Arial Black"/>
            </a:endParaRPr>
          </a:p>
          <a:p>
            <a:pPr lvl="0">
              <a:lnSpc>
                <a:spcPct val="100000"/>
              </a:lnSpc>
              <a:spcBef>
                <a:spcPts val="720"/>
              </a:spcBef>
            </a:pPr>
            <a:r>
              <a:rPr lang="ro-RO" sz="2800" i="1" dirty="0">
                <a:solidFill>
                  <a:schemeClr val="dk1"/>
                </a:solidFill>
                <a:latin typeface="Palatino Linotype" panose="02040502050505030304" pitchFamily="18" charset="0"/>
                <a:ea typeface="Arial Black"/>
                <a:cs typeface="Arial Black"/>
                <a:sym typeface="Arial Black"/>
              </a:rPr>
              <a:t>Plec de la ședință cu gândul... </a:t>
            </a:r>
            <a:endParaRPr lang="ro-RO" sz="2800" i="1" dirty="0">
              <a:latin typeface="Palatino Linotype" panose="02040502050505030304" pitchFamily="18" charset="0"/>
            </a:endParaRPr>
          </a:p>
          <a:p>
            <a:pPr marL="514350" lvl="0" indent="-514350">
              <a:lnSpc>
                <a:spcPct val="100000"/>
              </a:lnSpc>
              <a:spcBef>
                <a:spcPts val="540"/>
              </a:spcBef>
              <a:buClr>
                <a:schemeClr val="accent1"/>
              </a:buClr>
              <a:buSzPts val="2295"/>
            </a:pPr>
            <a:endParaRPr lang="ro-RO" sz="1600" dirty="0">
              <a:solidFill>
                <a:schemeClr val="dk1"/>
              </a:solidFill>
              <a:latin typeface="Georgia"/>
              <a:ea typeface="Georgia"/>
              <a:cs typeface="Georgia"/>
              <a:sym typeface="Georgia"/>
            </a:endParaRPr>
          </a:p>
          <a:p>
            <a:endParaRPr lang="en-US" dirty="0"/>
          </a:p>
        </p:txBody>
      </p:sp>
    </p:spTree>
    <p:extLst>
      <p:ext uri="{BB962C8B-B14F-4D97-AF65-F5344CB8AC3E}">
        <p14:creationId xmlns:p14="http://schemas.microsoft.com/office/powerpoint/2010/main" val="287849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5777" y="594614"/>
            <a:ext cx="8911687" cy="1280890"/>
          </a:xfrm>
        </p:spPr>
        <p:txBody>
          <a:bodyPr>
            <a:normAutofit/>
          </a:bodyPr>
          <a:lstStyle/>
          <a:p>
            <a:pPr algn="ctr"/>
            <a:r>
              <a:rPr lang="ro-RO" sz="4000" b="1" dirty="0">
                <a:latin typeface="Times New Roman" panose="02020603050405020304" pitchFamily="18" charset="0"/>
                <a:cs typeface="Times New Roman" panose="02020603050405020304" pitchFamily="18" charset="0"/>
              </a:rPr>
              <a:t>În loc de concluzii...</a:t>
            </a:r>
            <a:endParaRPr lang="en-US"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en-US" dirty="0"/>
          </a:p>
        </p:txBody>
      </p:sp>
      <p:pic>
        <p:nvPicPr>
          <p:cNvPr id="3074" name="Picture 2" descr="EDUKID - jucarii educative - Eşti de acord?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520" y="1406012"/>
            <a:ext cx="9866015" cy="5553587"/>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descr="https://lh4.googleusercontent.com/ARUQNHdmRHlggM93X81ZHH2yUmYR2vR_IzK2fb1OW3CY8IKbTNpIJnSdlCUOe0SzRCklmZbPgNDENY9EMP1hgqo5ipgzgXX8P4rKQRSOPoaHNh_6WvAW7he-ZoGXfCKx3KnBcfA"/>
          <p:cNvPicPr/>
          <p:nvPr/>
        </p:nvPicPr>
        <p:blipFill>
          <a:blip r:embed="rId3">
            <a:extLst>
              <a:ext uri="{28A0092B-C50C-407E-A947-70E740481C1C}">
                <a14:useLocalDpi xmlns:a14="http://schemas.microsoft.com/office/drawing/2010/main" val="0"/>
              </a:ext>
            </a:extLst>
          </a:blip>
          <a:srcRect/>
          <a:stretch>
            <a:fillRect/>
          </a:stretch>
        </p:blipFill>
        <p:spPr bwMode="auto">
          <a:xfrm>
            <a:off x="1643062" y="250809"/>
            <a:ext cx="946150" cy="984250"/>
          </a:xfrm>
          <a:prstGeom prst="rect">
            <a:avLst/>
          </a:prstGeom>
          <a:noFill/>
          <a:ln>
            <a:noFill/>
          </a:ln>
        </p:spPr>
      </p:pic>
    </p:spTree>
    <p:extLst>
      <p:ext uri="{BB962C8B-B14F-4D97-AF65-F5344CB8AC3E}">
        <p14:creationId xmlns:p14="http://schemas.microsoft.com/office/powerpoint/2010/main" val="54514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E352FC-EA28-4C5D-A01D-CD9DC17FDA99}"/>
              </a:ext>
            </a:extLst>
          </p:cNvPr>
          <p:cNvSpPr>
            <a:spLocks noGrp="1"/>
          </p:cNvSpPr>
          <p:nvPr>
            <p:ph type="title"/>
          </p:nvPr>
        </p:nvSpPr>
        <p:spPr>
          <a:xfrm>
            <a:off x="646111" y="124691"/>
            <a:ext cx="9404723" cy="512307"/>
          </a:xfrm>
        </p:spPr>
        <p:txBody>
          <a:bodyPr>
            <a:normAutofit fontScale="90000"/>
          </a:bodyPr>
          <a:lstStyle/>
          <a:p>
            <a:r>
              <a:rPr lang="ro-RO" dirty="0"/>
              <a:t> </a:t>
            </a:r>
            <a:r>
              <a:rPr lang="ro-RO" dirty="0">
                <a:latin typeface="Palatino Linotype" panose="02040502050505030304" pitchFamily="18" charset="0"/>
              </a:rPr>
              <a:t>Planul ședinței:</a:t>
            </a:r>
            <a:br>
              <a:rPr lang="ro-RO" dirty="0">
                <a:latin typeface="Palatino Linotype" panose="02040502050505030304" pitchFamily="18" charset="0"/>
              </a:rPr>
            </a:br>
            <a:br>
              <a:rPr lang="ro-RO" dirty="0">
                <a:latin typeface="Palatino Linotype" panose="02040502050505030304" pitchFamily="18" charset="0"/>
              </a:rPr>
            </a:br>
            <a:br>
              <a:rPr lang="ro-RO" dirty="0">
                <a:latin typeface="Palatino Linotype" panose="02040502050505030304" pitchFamily="18" charset="0"/>
              </a:rPr>
            </a:br>
            <a:endParaRPr lang="ro-RO" dirty="0">
              <a:latin typeface="Palatino Linotype" panose="02040502050505030304" pitchFamily="18" charset="0"/>
            </a:endParaRPr>
          </a:p>
        </p:txBody>
      </p:sp>
      <p:sp>
        <p:nvSpPr>
          <p:cNvPr id="3" name="Объект 2">
            <a:extLst>
              <a:ext uri="{FF2B5EF4-FFF2-40B4-BE49-F238E27FC236}">
                <a16:creationId xmlns:a16="http://schemas.microsoft.com/office/drawing/2014/main" id="{EAF2D09A-8309-41DF-937B-AE8536967B6A}"/>
              </a:ext>
            </a:extLst>
          </p:cNvPr>
          <p:cNvSpPr>
            <a:spLocks noGrp="1"/>
          </p:cNvSpPr>
          <p:nvPr>
            <p:ph idx="1"/>
          </p:nvPr>
        </p:nvSpPr>
        <p:spPr>
          <a:xfrm>
            <a:off x="249382" y="1510300"/>
            <a:ext cx="11333017" cy="5347699"/>
          </a:xfrm>
        </p:spPr>
        <p:txBody>
          <a:bodyPr>
            <a:noAutofit/>
          </a:bodyPr>
          <a:lstStyle/>
          <a:p>
            <a:pPr marL="457200" indent="-457200">
              <a:buFont typeface="Wingdings 3" charset="2"/>
              <a:buAutoNum type="arabicPeriod"/>
            </a:pPr>
            <a:r>
              <a:rPr lang="ro-RO" sz="2800" i="1" dirty="0">
                <a:latin typeface="Palatino Linotype" panose="02040502050505030304" pitchFamily="18" charset="0"/>
                <a:cs typeface="Times New Roman" panose="02020603050405020304" pitchFamily="18" charset="0"/>
              </a:rPr>
              <a:t>Adaptarea elevilor în noua treaptă gimnazială,</a:t>
            </a:r>
            <a:r>
              <a:rPr lang="ro-RO" sz="2800" i="1" dirty="0">
                <a:latin typeface="Palatino Linotype" panose="02040502050505030304" pitchFamily="18" charset="0"/>
              </a:rPr>
              <a:t> perioada de adaptare: probleme și soluții, recomandări.</a:t>
            </a:r>
          </a:p>
          <a:p>
            <a:pPr marL="457200" indent="-457200">
              <a:buFont typeface="Wingdings 3" charset="2"/>
              <a:buAutoNum type="arabicPeriod"/>
            </a:pPr>
            <a:r>
              <a:rPr lang="ro-RO" sz="2800" i="1" dirty="0">
                <a:latin typeface="Palatino Linotype" panose="02040502050505030304" pitchFamily="18" charset="0"/>
              </a:rPr>
              <a:t>Totalurile procesului educațional pentru semestrul I, anul de studii 2024-2025.</a:t>
            </a:r>
          </a:p>
          <a:p>
            <a:pPr marL="457200" indent="-457200">
              <a:buFont typeface="Wingdings 3" charset="2"/>
              <a:buAutoNum type="arabicPeriod"/>
            </a:pPr>
            <a:r>
              <a:rPr lang="ro-RO" sz="2800" i="1" dirty="0">
                <a:latin typeface="Palatino Linotype" panose="02040502050505030304" pitchFamily="18" charset="0"/>
              </a:rPr>
              <a:t>Dreptul copiilor de a fi protejați față de toate formele de violență.</a:t>
            </a:r>
          </a:p>
          <a:p>
            <a:pPr marL="457200" indent="-457200">
              <a:buAutoNum type="arabicPeriod"/>
            </a:pPr>
            <a:r>
              <a:rPr lang="ro-RO" sz="2800" i="1" dirty="0">
                <a:latin typeface="Palatino Linotype" panose="02040502050505030304" pitchFamily="18" charset="0"/>
              </a:rPr>
              <a:t>Diverse:</a:t>
            </a:r>
          </a:p>
          <a:p>
            <a:pPr>
              <a:buFontTx/>
              <a:buChar char="-"/>
            </a:pPr>
            <a:r>
              <a:rPr lang="ro-RO" sz="2800" i="1" dirty="0">
                <a:latin typeface="Palatino Linotype" panose="02040502050505030304" pitchFamily="18" charset="0"/>
              </a:rPr>
              <a:t>Extras din Regulamentul </a:t>
            </a:r>
            <a:r>
              <a:rPr lang="en-US" sz="2800" i="1" dirty="0">
                <a:latin typeface="Palatino Linotype" panose="02040502050505030304" pitchFamily="18" charset="0"/>
              </a:rPr>
              <a:t>intern al </a:t>
            </a:r>
            <a:r>
              <a:rPr lang="en-US" sz="2800" i="1" dirty="0" err="1">
                <a:latin typeface="Palatino Linotype" panose="02040502050505030304" pitchFamily="18" charset="0"/>
              </a:rPr>
              <a:t>liceului</a:t>
            </a:r>
            <a:r>
              <a:rPr lang="ro-RO" sz="2800" i="1" dirty="0">
                <a:latin typeface="Palatino Linotype" panose="02040502050505030304" pitchFamily="18" charset="0"/>
              </a:rPr>
              <a:t>;</a:t>
            </a:r>
          </a:p>
          <a:p>
            <a:pPr>
              <a:buFontTx/>
              <a:buChar char="-"/>
            </a:pPr>
            <a:r>
              <a:rPr lang="ro-RO" sz="2800" i="1" dirty="0">
                <a:latin typeface="Palatino Linotype" panose="02040502050505030304" pitchFamily="18" charset="0"/>
              </a:rPr>
              <a:t>Încadrarea elevilor în cercuri, secții sportive;</a:t>
            </a:r>
          </a:p>
          <a:p>
            <a:pPr>
              <a:buFontTx/>
              <a:buChar char="-"/>
            </a:pPr>
            <a:r>
              <a:rPr lang="ro-RO" sz="2800" i="1" dirty="0">
                <a:latin typeface="Palatino Linotype" panose="02040502050505030304" pitchFamily="18" charset="0"/>
              </a:rPr>
              <a:t>Programul de activitate: modificări, remanieri, adaptări etc</a:t>
            </a:r>
            <a:r>
              <a:rPr lang="ro-RO" sz="2800" dirty="0"/>
              <a:t>.</a:t>
            </a:r>
          </a:p>
          <a:p>
            <a:pPr marL="457200" indent="-457200">
              <a:buAutoNum type="arabicPeriod"/>
            </a:pPr>
            <a:endParaRPr lang="ro-RO" sz="2800" dirty="0"/>
          </a:p>
        </p:txBody>
      </p:sp>
    </p:spTree>
    <p:extLst>
      <p:ext uri="{BB962C8B-B14F-4D97-AF65-F5344CB8AC3E}">
        <p14:creationId xmlns:p14="http://schemas.microsoft.com/office/powerpoint/2010/main" val="168657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9441759" cy="1280890"/>
          </a:xfrm>
        </p:spPr>
        <p:txBody>
          <a:bodyPr>
            <a:noAutofit/>
          </a:bodyPr>
          <a:lstStyle/>
          <a:p>
            <a:pPr algn="ctr"/>
            <a:r>
              <a:rPr lang="ro-MD" b="1" dirty="0">
                <a:solidFill>
                  <a:schemeClr val="tx1"/>
                </a:solidFill>
                <a:latin typeface="Times New Roman" panose="02020603050405020304" pitchFamily="18" charset="0"/>
                <a:cs typeface="Times New Roman" panose="02020603050405020304" pitchFamily="18" charset="0"/>
              </a:rPr>
              <a:t>A</a:t>
            </a:r>
            <a:r>
              <a:rPr lang="en-US" b="1" dirty="0" err="1">
                <a:solidFill>
                  <a:schemeClr val="tx1"/>
                </a:solidFill>
                <a:latin typeface="Times New Roman" panose="02020603050405020304" pitchFamily="18" charset="0"/>
                <a:cs typeface="Times New Roman" panose="02020603050405020304" pitchFamily="18" charset="0"/>
              </a:rPr>
              <a:t>daptarea</a:t>
            </a:r>
            <a:r>
              <a:rPr lang="en-US" b="1" dirty="0">
                <a:solidFill>
                  <a:schemeClr val="tx1"/>
                </a:solidFill>
                <a:latin typeface="Times New Roman" panose="02020603050405020304" pitchFamily="18" charset="0"/>
                <a:cs typeface="Times New Roman" panose="02020603050405020304" pitchFamily="18" charset="0"/>
              </a:rPr>
              <a:t> </a:t>
            </a:r>
            <a:r>
              <a:rPr lang="ro-MD"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capacitatea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organismului</a:t>
            </a:r>
            <a:r>
              <a:rPr lang="en-US" b="1" dirty="0">
                <a:solidFill>
                  <a:schemeClr val="tx1"/>
                </a:solidFill>
                <a:latin typeface="Times New Roman" panose="02020603050405020304" pitchFamily="18" charset="0"/>
                <a:cs typeface="Times New Roman" panose="02020603050405020304" pitchFamily="18" charset="0"/>
              </a:rPr>
              <a:t> de a se </a:t>
            </a:r>
            <a:r>
              <a:rPr lang="en-US" b="1" dirty="0" err="1">
                <a:solidFill>
                  <a:schemeClr val="tx1"/>
                </a:solidFill>
                <a:latin typeface="Times New Roman" panose="02020603050405020304" pitchFamily="18" charset="0"/>
                <a:cs typeface="Times New Roman" panose="02020603050405020304" pitchFamily="18" charset="0"/>
              </a:rPr>
              <a:t>adapta</a:t>
            </a:r>
            <a:r>
              <a:rPr lang="en-US" b="1" dirty="0">
                <a:solidFill>
                  <a:schemeClr val="tx1"/>
                </a:solidFill>
                <a:latin typeface="Times New Roman" panose="02020603050405020304" pitchFamily="18" charset="0"/>
                <a:cs typeface="Times New Roman" panose="02020603050405020304" pitchFamily="18" charset="0"/>
              </a:rPr>
              <a:t> la </a:t>
            </a:r>
            <a:r>
              <a:rPr lang="en-US" b="1" dirty="0" err="1">
                <a:solidFill>
                  <a:schemeClr val="tx1"/>
                </a:solidFill>
                <a:latin typeface="Times New Roman" panose="02020603050405020304" pitchFamily="18" charset="0"/>
                <a:cs typeface="Times New Roman" panose="02020603050405020304" pitchFamily="18" charset="0"/>
              </a:rPr>
              <a:t>condițiile</a:t>
            </a:r>
            <a:r>
              <a:rPr lang="en-US" b="1" dirty="0">
                <a:solidFill>
                  <a:schemeClr val="tx1"/>
                </a:solidFill>
                <a:latin typeface="Times New Roman" panose="02020603050405020304" pitchFamily="18" charset="0"/>
                <a:cs typeface="Times New Roman" panose="02020603050405020304" pitchFamily="18" charset="0"/>
              </a:rPr>
              <a:t> de </a:t>
            </a:r>
            <a:r>
              <a:rPr lang="en-US" b="1" dirty="0" err="1">
                <a:solidFill>
                  <a:schemeClr val="tx1"/>
                </a:solidFill>
                <a:latin typeface="Times New Roman" panose="02020603050405020304" pitchFamily="18" charset="0"/>
                <a:cs typeface="Times New Roman" panose="02020603050405020304" pitchFamily="18" charset="0"/>
              </a:rPr>
              <a:t>mediu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în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schimbare</a:t>
            </a:r>
            <a:br>
              <a:rPr lang="ro-MD" b="1"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2589211" y="2133600"/>
            <a:ext cx="9337317" cy="4041058"/>
          </a:xfrm>
        </p:spPr>
        <p:txBody>
          <a:bodyPr>
            <a:normAutofit fontScale="25000" lnSpcReduction="20000"/>
          </a:bodyPr>
          <a:lstStyle/>
          <a:p>
            <a:pPr algn="just"/>
            <a:r>
              <a:rPr lang="en-US" sz="9600" b="1" dirty="0">
                <a:solidFill>
                  <a:schemeClr val="tx1">
                    <a:lumMod val="95000"/>
                  </a:schemeClr>
                </a:solidFill>
                <a:latin typeface="Times New Roman" panose="02020603050405020304" pitchFamily="18" charset="0"/>
                <a:cs typeface="Times New Roman" panose="02020603050405020304" pitchFamily="18" charset="0"/>
              </a:rPr>
              <a:t>Ideea de la care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pornim</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este</a:t>
            </a:r>
            <a:r>
              <a:rPr lang="en-US" sz="9600" b="1" dirty="0">
                <a:solidFill>
                  <a:schemeClr val="tx1">
                    <a:lumMod val="95000"/>
                  </a:schemeClr>
                </a:solidFill>
                <a:latin typeface="Times New Roman" panose="02020603050405020304" pitchFamily="18" charset="0"/>
                <a:cs typeface="Times New Roman" panose="02020603050405020304" pitchFamily="18" charset="0"/>
              </a:rPr>
              <a:t> nu de a-</a:t>
            </a:r>
            <a:r>
              <a:rPr lang="en-US" sz="9600" b="1" dirty="0" err="1">
                <a:solidFill>
                  <a:schemeClr val="tx1">
                    <a:lumMod val="95000"/>
                  </a:schemeClr>
                </a:solidFill>
                <a:latin typeface="Times New Roman" panose="02020603050405020304" pitchFamily="18" charset="0"/>
                <a:cs typeface="Times New Roman" panose="02020603050405020304" pitchFamily="18" charset="0"/>
              </a:rPr>
              <a:t>i</a:t>
            </a:r>
            <a:r>
              <a:rPr lang="en-US" sz="9600" b="1" dirty="0">
                <a:solidFill>
                  <a:schemeClr val="tx1">
                    <a:lumMod val="95000"/>
                  </a:schemeClr>
                </a:solidFill>
                <a:latin typeface="Times New Roman" panose="02020603050405020304" pitchFamily="18" charset="0"/>
                <a:cs typeface="Times New Roman" panose="02020603050405020304" pitchFamily="18" charset="0"/>
              </a:rPr>
              <a:t> face</a:t>
            </a:r>
            <a:r>
              <a:rPr lang="ro-MD" sz="9600" b="1" dirty="0">
                <a:solidFill>
                  <a:schemeClr val="tx1">
                    <a:lumMod val="95000"/>
                  </a:schemeClr>
                </a:solidFill>
                <a:latin typeface="Times New Roman" panose="02020603050405020304" pitchFamily="18" charset="0"/>
                <a:cs typeface="Times New Roman" panose="02020603050405020304" pitchFamily="18" charset="0"/>
              </a:rPr>
              <a:t>,</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pu</a:t>
            </a:r>
            <a:r>
              <a:rPr lang="ro-MD" sz="9600" b="1" dirty="0">
                <a:solidFill>
                  <a:schemeClr val="tx1">
                    <a:lumMod val="95000"/>
                  </a:schemeClr>
                </a:solidFill>
                <a:latin typeface="Times New Roman" panose="02020603050405020304" pitchFamily="18" charset="0"/>
                <a:cs typeface="Times New Roman" panose="02020603050405020304" pitchFamily="18" charset="0"/>
              </a:rPr>
              <a:t>r</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şi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simplu</a:t>
            </a:r>
            <a:r>
              <a:rPr lang="ro-MD" sz="9600" b="1" dirty="0">
                <a:solidFill>
                  <a:schemeClr val="tx1">
                    <a:lumMod val="95000"/>
                  </a:schemeClr>
                </a:solidFill>
                <a:latin typeface="Times New Roman" panose="02020603050405020304" pitchFamily="18" charset="0"/>
                <a:cs typeface="Times New Roman" panose="02020603050405020304" pitchFamily="18" charset="0"/>
              </a:rPr>
              <a:t>,</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elevi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să</a:t>
            </a:r>
            <a:r>
              <a:rPr lang="en-US" sz="9600" b="1" dirty="0">
                <a:solidFill>
                  <a:schemeClr val="tx1">
                    <a:lumMod val="95000"/>
                  </a:schemeClr>
                </a:solidFill>
                <a:latin typeface="Times New Roman" panose="02020603050405020304" pitchFamily="18" charset="0"/>
                <a:cs typeface="Times New Roman" panose="02020603050405020304" pitchFamily="18" charset="0"/>
              </a:rPr>
              <a:t> se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adapteze</a:t>
            </a:r>
            <a:r>
              <a:rPr lang="en-US" sz="9600" b="1" dirty="0">
                <a:solidFill>
                  <a:schemeClr val="tx1">
                    <a:lumMod val="95000"/>
                  </a:schemeClr>
                </a:solidFill>
                <a:latin typeface="Times New Roman" panose="02020603050405020304" pitchFamily="18" charset="0"/>
                <a:cs typeface="Times New Roman" panose="02020603050405020304" pitchFamily="18" charset="0"/>
              </a:rPr>
              <a:t> la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aşteptările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şcolii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ro-MD" sz="9600" b="1" dirty="0">
                <a:solidFill>
                  <a:schemeClr val="tx1">
                    <a:lumMod val="95000"/>
                  </a:schemeClr>
                </a:solidFill>
                <a:latin typeface="Times New Roman" panose="02020603050405020304" pitchFamily="18" charset="0"/>
                <a:cs typeface="Times New Roman" panose="02020603050405020304" pitchFamily="18" charset="0"/>
              </a:rPr>
              <a:t>sau ale părinților</a:t>
            </a:r>
            <a:r>
              <a:rPr lang="en-US" sz="9600" b="1" dirty="0">
                <a:solidFill>
                  <a:schemeClr val="tx1">
                    <a:lumMod val="95000"/>
                  </a:schemeClr>
                </a:solidFill>
                <a:latin typeface="Times New Roman" panose="02020603050405020304" pitchFamily="18" charset="0"/>
                <a:cs typeface="Times New Roman" panose="02020603050405020304" pitchFamily="18" charset="0"/>
              </a:rPr>
              <a:t>, ci de a-</a:t>
            </a:r>
            <a:r>
              <a:rPr lang="en-US" sz="9600" b="1" dirty="0" err="1">
                <a:solidFill>
                  <a:schemeClr val="tx1">
                    <a:lumMod val="95000"/>
                  </a:schemeClr>
                </a:solidFill>
                <a:latin typeface="Times New Roman" panose="02020603050405020304" pitchFamily="18" charset="0"/>
                <a:cs typeface="Times New Roman" panose="02020603050405020304" pitchFamily="18" charset="0"/>
              </a:rPr>
              <a:t>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sprijini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să</a:t>
            </a:r>
            <a:r>
              <a:rPr lang="ro-MD" sz="9600" b="1" dirty="0">
                <a:solidFill>
                  <a:schemeClr val="tx1">
                    <a:lumMod val="95000"/>
                  </a:schemeClr>
                </a:solidFill>
                <a:latin typeface="Times New Roman" panose="02020603050405020304" pitchFamily="18" charset="0"/>
                <a:cs typeface="Times New Roman" panose="02020603050405020304" pitchFamily="18" charset="0"/>
              </a:rPr>
              <a:t>-și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dezvolte</a:t>
            </a:r>
            <a:r>
              <a:rPr lang="ro-MD" sz="9600" b="1" dirty="0">
                <a:solidFill>
                  <a:schemeClr val="tx1">
                    <a:lumMod val="95000"/>
                  </a:schemeClr>
                </a:solidFill>
                <a:latin typeface="Times New Roman" panose="02020603050405020304" pitchFamily="18" charset="0"/>
                <a:cs typeface="Times New Roman" panose="02020603050405020304" pitchFamily="18" charset="0"/>
              </a:rPr>
              <a:t> flexibilitatea de a accepta tot ce este nou, în scopul păstrării stării de bine.</a:t>
            </a:r>
          </a:p>
          <a:p>
            <a:pPr algn="just"/>
            <a:r>
              <a:rPr lang="en-US" sz="9600" b="1" dirty="0">
                <a:solidFill>
                  <a:schemeClr val="tx1">
                    <a:lumMod val="95000"/>
                  </a:schemeClr>
                </a:solidFill>
                <a:latin typeface="Times New Roman" panose="02020603050405020304" pitchFamily="18" charset="0"/>
                <a:cs typeface="Times New Roman" panose="02020603050405020304" pitchFamily="18" charset="0"/>
              </a:rPr>
              <a:t>Este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vorba</a:t>
            </a:r>
            <a:r>
              <a:rPr lang="ro-MD"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a:solidFill>
                  <a:schemeClr val="tx1">
                    <a:lumMod val="95000"/>
                  </a:schemeClr>
                </a:solidFill>
                <a:latin typeface="Times New Roman" panose="02020603050405020304" pitchFamily="18" charset="0"/>
                <a:cs typeface="Times New Roman" panose="02020603050405020304" pitchFamily="18" charset="0"/>
              </a:rPr>
              <a:t>de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acomodarea</a:t>
            </a:r>
            <a:r>
              <a:rPr lang="en-US" sz="9600" b="1" dirty="0">
                <a:solidFill>
                  <a:schemeClr val="tx1">
                    <a:lumMod val="95000"/>
                  </a:schemeClr>
                </a:solidFill>
                <a:latin typeface="Times New Roman" panose="02020603050405020304" pitchFamily="18" charset="0"/>
                <a:cs typeface="Times New Roman" panose="02020603050405020304" pitchFamily="18" charset="0"/>
              </a:rPr>
              <a:t>/</a:t>
            </a:r>
            <a:r>
              <a:rPr lang="en-US" sz="9600" b="1" dirty="0" err="1">
                <a:solidFill>
                  <a:schemeClr val="tx1">
                    <a:lumMod val="95000"/>
                  </a:schemeClr>
                </a:solidFill>
                <a:latin typeface="Times New Roman" panose="02020603050405020304" pitchFamily="18" charset="0"/>
                <a:cs typeface="Times New Roman" panose="02020603050405020304" pitchFamily="18" charset="0"/>
              </a:rPr>
              <a:t>adaptarea</a:t>
            </a:r>
            <a:r>
              <a:rPr lang="en-US" sz="9600" b="1" dirty="0">
                <a:solidFill>
                  <a:schemeClr val="tx1">
                    <a:lumMod val="95000"/>
                  </a:schemeClr>
                </a:solidFill>
                <a:latin typeface="Times New Roman" panose="02020603050405020304" pitchFamily="18" charset="0"/>
                <a:cs typeface="Times New Roman" panose="02020603050405020304" pitchFamily="18" charset="0"/>
              </a:rPr>
              <a:t> la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procesul</a:t>
            </a:r>
            <a:r>
              <a:rPr lang="en-US" sz="9600" b="1" dirty="0">
                <a:solidFill>
                  <a:schemeClr val="tx1">
                    <a:lumMod val="95000"/>
                  </a:schemeClr>
                </a:solidFill>
                <a:latin typeface="Times New Roman" panose="02020603050405020304" pitchFamily="18" charset="0"/>
                <a:cs typeface="Times New Roman" panose="02020603050405020304" pitchFamily="18" charset="0"/>
              </a:rPr>
              <a:t> de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învăţare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şi</a:t>
            </a:r>
            <a:r>
              <a:rPr lang="en-US" sz="9600" b="1" dirty="0">
                <a:solidFill>
                  <a:schemeClr val="tx1">
                    <a:lumMod val="95000"/>
                  </a:schemeClr>
                </a:solidFill>
                <a:latin typeface="Times New Roman" panose="02020603050405020304" pitchFamily="18" charset="0"/>
                <a:cs typeface="Times New Roman" panose="02020603050405020304" pitchFamily="18" charset="0"/>
              </a:rPr>
              <a:t> de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socializare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şcolară</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prin</a:t>
            </a:r>
            <a:r>
              <a:rPr lang="en-US" sz="9600" b="1" dirty="0">
                <a:solidFill>
                  <a:schemeClr val="tx1">
                    <a:lumMod val="95000"/>
                  </a:schemeClr>
                </a:solidFill>
                <a:latin typeface="Times New Roman" panose="02020603050405020304" pitchFamily="18" charset="0"/>
                <a:cs typeface="Times New Roman" panose="02020603050405020304" pitchFamily="18" charset="0"/>
              </a:rPr>
              <a:t> care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elevii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să</a:t>
            </a:r>
            <a:r>
              <a:rPr lang="en-US" sz="9600" b="1" dirty="0">
                <a:solidFill>
                  <a:schemeClr val="tx1">
                    <a:lumMod val="95000"/>
                  </a:schemeClr>
                </a:solidFill>
                <a:latin typeface="Times New Roman" panose="02020603050405020304" pitchFamily="18" charset="0"/>
                <a:cs typeface="Times New Roman" panose="02020603050405020304" pitchFamily="18" charset="0"/>
              </a:rPr>
              <a:t> se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simtă</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valorizaţi</a:t>
            </a:r>
            <a:r>
              <a:rPr lang="en-US" sz="9600" b="1" dirty="0">
                <a:solidFill>
                  <a:schemeClr val="tx1">
                    <a:lumMod val="95000"/>
                  </a:schemeClr>
                </a:solidFill>
                <a:latin typeface="Times New Roman" panose="02020603050405020304" pitchFamily="18" charset="0"/>
                <a:cs typeface="Times New Roman" panose="02020603050405020304" pitchFamily="18" charset="0"/>
              </a:rPr>
              <a:t>.</a:t>
            </a:r>
            <a:endParaRPr lang="ro-MD" sz="9600" b="1" dirty="0">
              <a:solidFill>
                <a:schemeClr val="tx1">
                  <a:lumMod val="95000"/>
                </a:schemeClr>
              </a:solidFill>
              <a:latin typeface="Times New Roman" panose="02020603050405020304" pitchFamily="18" charset="0"/>
              <a:cs typeface="Times New Roman" panose="02020603050405020304" pitchFamily="18" charset="0"/>
            </a:endParaRPr>
          </a:p>
          <a:p>
            <a:pPr algn="just"/>
            <a:r>
              <a:rPr lang="ro-MD" sz="9600" b="1" dirty="0">
                <a:solidFill>
                  <a:schemeClr val="tx1">
                    <a:lumMod val="95000"/>
                  </a:schemeClr>
                </a:solidFill>
                <a:latin typeface="Times New Roman" panose="02020603050405020304" pitchFamily="18" charset="0"/>
                <a:cs typeface="Times New Roman" panose="02020603050405020304" pitchFamily="18" charset="0"/>
              </a:rPr>
              <a:t>Vorbim despre</a:t>
            </a:r>
            <a:r>
              <a:rPr lang="en-US" sz="9600" b="1" dirty="0">
                <a:solidFill>
                  <a:schemeClr val="tx1">
                    <a:lumMod val="95000"/>
                  </a:schemeClr>
                </a:solidFill>
                <a:latin typeface="Times New Roman" panose="02020603050405020304" pitchFamily="18" charset="0"/>
                <a:cs typeface="Times New Roman" panose="02020603050405020304" pitchFamily="18" charset="0"/>
              </a:rPr>
              <a:t> un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fenomen</a:t>
            </a:r>
            <a:r>
              <a:rPr lang="en-US" sz="9600" b="1" dirty="0">
                <a:solidFill>
                  <a:schemeClr val="tx1">
                    <a:lumMod val="95000"/>
                  </a:schemeClr>
                </a:solidFill>
                <a:latin typeface="Times New Roman" panose="02020603050405020304" pitchFamily="18" charset="0"/>
                <a:cs typeface="Times New Roman" panose="02020603050405020304" pitchFamily="18" charset="0"/>
              </a:rPr>
              <a:t> care nu se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încheie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practic</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niciodată</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În</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ciuda</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elementelor</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comune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obiective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predeterminate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ro-MD" sz="9600" b="1" dirty="0">
                <a:solidFill>
                  <a:schemeClr val="tx1">
                    <a:lumMod val="95000"/>
                  </a:schemeClr>
                </a:solidFill>
                <a:latin typeface="Times New Roman" panose="02020603050405020304" pitchFamily="18" charset="0"/>
                <a:cs typeface="Times New Roman" panose="02020603050405020304" pitchFamily="18" charset="0"/>
              </a:rPr>
              <a:t>poziția</a:t>
            </a:r>
            <a:r>
              <a:rPr lang="en-US" sz="9600" b="1" dirty="0">
                <a:solidFill>
                  <a:schemeClr val="tx1">
                    <a:lumMod val="95000"/>
                  </a:schemeClr>
                </a:solidFill>
                <a:latin typeface="Times New Roman" panose="02020603050405020304" pitchFamily="18" charset="0"/>
                <a:cs typeface="Times New Roman" panose="02020603050405020304" pitchFamily="18" charset="0"/>
              </a:rPr>
              <a:t> de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elev</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suferă</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schimbări</a:t>
            </a:r>
            <a:r>
              <a:rPr lang="en-US" sz="9600" b="1" dirty="0">
                <a:solidFill>
                  <a:schemeClr val="tx1">
                    <a:lumMod val="95000"/>
                  </a:schemeClr>
                </a:solidFill>
                <a:latin typeface="Times New Roman" panose="02020603050405020304" pitchFamily="18" charset="0"/>
                <a:cs typeface="Times New Roman" panose="02020603050405020304" pitchFamily="18" charset="0"/>
              </a:rPr>
              <a:t> continue: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dinamica</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fenomenului</a:t>
            </a:r>
            <a:r>
              <a:rPr lang="en-US" sz="9600" b="1" dirty="0">
                <a:solidFill>
                  <a:schemeClr val="tx1">
                    <a:lumMod val="95000"/>
                  </a:schemeClr>
                </a:solidFill>
                <a:latin typeface="Times New Roman" panose="02020603050405020304" pitchFamily="18" charset="0"/>
                <a:cs typeface="Times New Roman" panose="02020603050405020304" pitchFamily="18" charset="0"/>
              </a:rPr>
              <a:t> nu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este</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una</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ro-MD" sz="9600" b="1" dirty="0">
                <a:solidFill>
                  <a:schemeClr val="tx1">
                    <a:lumMod val="95000"/>
                  </a:schemeClr>
                </a:solidFill>
                <a:latin typeface="Times New Roman" panose="02020603050405020304" pitchFamily="18" charset="0"/>
                <a:cs typeface="Times New Roman" panose="02020603050405020304" pitchFamily="18" charset="0"/>
              </a:rPr>
              <a:t>dreaptă</a:t>
            </a:r>
            <a:r>
              <a:rPr lang="en-US" sz="9600" b="1" dirty="0">
                <a:solidFill>
                  <a:schemeClr val="tx1">
                    <a:lumMod val="95000"/>
                  </a:schemeClr>
                </a:solidFill>
                <a:latin typeface="Times New Roman" panose="02020603050405020304" pitchFamily="18" charset="0"/>
                <a:cs typeface="Times New Roman" panose="02020603050405020304" pitchFamily="18" charset="0"/>
              </a:rPr>
              <a:t>, ci </a:t>
            </a:r>
            <a:r>
              <a:rPr lang="ro-RO" sz="9600" b="1" dirty="0">
                <a:solidFill>
                  <a:schemeClr val="tx1">
                    <a:lumMod val="95000"/>
                  </a:schemeClr>
                </a:solidFill>
                <a:latin typeface="Times New Roman" panose="02020603050405020304" pitchFamily="18" charset="0"/>
                <a:cs typeface="Times New Roman" panose="02020603050405020304" pitchFamily="18" charset="0"/>
              </a:rPr>
              <a:t>spiralată</a:t>
            </a:r>
            <a:r>
              <a:rPr lang="en-US" sz="9600" b="1" dirty="0">
                <a:solidFill>
                  <a:schemeClr val="tx1">
                    <a:lumMod val="95000"/>
                  </a:schemeClr>
                </a:solidFill>
                <a:latin typeface="Times New Roman" panose="02020603050405020304" pitchFamily="18" charset="0"/>
                <a:cs typeface="Times New Roman" panose="02020603050405020304" pitchFamily="18" charset="0"/>
              </a:rPr>
              <a:t>, cu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suişuri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coborâşuri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şi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staţionări</a:t>
            </a:r>
            <a:r>
              <a:rPr lang="en-US" sz="9600" b="1" dirty="0">
                <a:solidFill>
                  <a:schemeClr val="tx1">
                    <a:lumMod val="95000"/>
                  </a:schemeClr>
                </a:solidFill>
                <a:latin typeface="Times New Roman" panose="02020603050405020304" pitchFamily="18" charset="0"/>
                <a:cs typeface="Times New Roman" panose="02020603050405020304" pitchFamily="18" charset="0"/>
              </a:rPr>
              <a:t> adaptive</a:t>
            </a:r>
            <a:r>
              <a:rPr lang="ro-MD" sz="9600" b="1" dirty="0">
                <a:solidFill>
                  <a:schemeClr val="tx1">
                    <a:lumMod val="95000"/>
                  </a:schemeClr>
                </a:solidFill>
                <a:latin typeface="Times New Roman" panose="02020603050405020304" pitchFamily="18" charset="0"/>
                <a:cs typeface="Times New Roman" panose="02020603050405020304" pitchFamily="18" charset="0"/>
              </a:rPr>
              <a:t> î</a:t>
            </a:r>
            <a:r>
              <a:rPr lang="en-US" sz="9600" b="1" dirty="0">
                <a:solidFill>
                  <a:schemeClr val="tx1">
                    <a:lumMod val="95000"/>
                  </a:schemeClr>
                </a:solidFill>
                <a:latin typeface="Times New Roman" panose="02020603050405020304" pitchFamily="18" charset="0"/>
                <a:cs typeface="Times New Roman" panose="02020603050405020304" pitchFamily="18" charset="0"/>
              </a:rPr>
              <a:t>n plan individual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şi</a:t>
            </a:r>
            <a:r>
              <a:rPr lang="en-US" sz="9600" b="1" dirty="0">
                <a:solidFill>
                  <a:schemeClr val="tx1">
                    <a:lumMod val="95000"/>
                  </a:schemeClr>
                </a:solidFill>
                <a:latin typeface="Times New Roman" panose="02020603050405020304" pitchFamily="18" charset="0"/>
                <a:cs typeface="Times New Roman" panose="02020603050405020304" pitchFamily="18" charset="0"/>
              </a:rPr>
              <a:t> </a:t>
            </a:r>
            <a:r>
              <a:rPr lang="en-US" sz="9600" b="1" dirty="0" err="1">
                <a:solidFill>
                  <a:schemeClr val="tx1">
                    <a:lumMod val="95000"/>
                  </a:schemeClr>
                </a:solidFill>
                <a:latin typeface="Times New Roman" panose="02020603050405020304" pitchFamily="18" charset="0"/>
                <a:cs typeface="Times New Roman" panose="02020603050405020304" pitchFamily="18" charset="0"/>
              </a:rPr>
              <a:t>colectiv</a:t>
            </a:r>
            <a:r>
              <a:rPr lang="en-US" sz="9600" b="1" dirty="0">
                <a:solidFill>
                  <a:schemeClr val="tx1">
                    <a:lumMod val="95000"/>
                  </a:schemeClr>
                </a:solidFill>
                <a:latin typeface="Times New Roman" panose="02020603050405020304" pitchFamily="18" charset="0"/>
                <a:cs typeface="Times New Roman" panose="02020603050405020304" pitchFamily="18" charset="0"/>
              </a:rPr>
              <a:t>.</a:t>
            </a:r>
            <a:endParaRPr lang="ro-MD" sz="9600" b="1" dirty="0">
              <a:solidFill>
                <a:schemeClr val="tx1">
                  <a:lumMod val="95000"/>
                </a:schemeClr>
              </a:solidFill>
              <a:latin typeface="Times New Roman" panose="02020603050405020304" pitchFamily="18" charset="0"/>
              <a:cs typeface="Times New Roman" panose="02020603050405020304" pitchFamily="18" charset="0"/>
            </a:endParaRPr>
          </a:p>
          <a:p>
            <a:endParaRPr lang="en-US" dirty="0"/>
          </a:p>
        </p:txBody>
      </p:sp>
      <p:pic>
        <p:nvPicPr>
          <p:cNvPr id="5" name="Рисунок 4"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3062" y="230560"/>
            <a:ext cx="946150" cy="984250"/>
          </a:xfrm>
          <a:prstGeom prst="rect">
            <a:avLst/>
          </a:prstGeom>
          <a:noFill/>
          <a:ln>
            <a:noFill/>
          </a:ln>
        </p:spPr>
      </p:pic>
      <p:pic>
        <p:nvPicPr>
          <p:cNvPr id="3074" name="Picture 2" descr="Ce tipuri de scari sa alegem pentru interior - PIATRAON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9" y="1280270"/>
            <a:ext cx="2496933" cy="1748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8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a:r>
              <a:rPr lang="ro-RO" sz="4400" b="1" dirty="0">
                <a:latin typeface="Times New Roman" panose="02020603050405020304" pitchFamily="18" charset="0"/>
                <a:cs typeface="Times New Roman" panose="02020603050405020304" pitchFamily="18" charset="0"/>
              </a:rPr>
              <a:t>Factorii care influențează nivelul de adaptare:</a:t>
            </a:r>
            <a:br>
              <a:rPr lang="ru-RU" sz="4400" b="1"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877962" y="1905000"/>
            <a:ext cx="9556954" cy="4712110"/>
          </a:xfrm>
        </p:spPr>
        <p:txBody>
          <a:bodyPr>
            <a:normAutofit fontScale="55000" lnSpcReduction="20000"/>
          </a:bodyPr>
          <a:lstStyle/>
          <a:p>
            <a:pPr fontAlgn="base"/>
            <a:r>
              <a:rPr lang="en-US" sz="2900" b="1" dirty="0">
                <a:solidFill>
                  <a:schemeClr val="tx1">
                    <a:lumMod val="95000"/>
                  </a:schemeClr>
                </a:solidFill>
                <a:latin typeface="Times New Roman" panose="02020603050405020304" pitchFamily="18" charset="0"/>
                <a:cs typeface="Times New Roman" panose="02020603050405020304" pitchFamily="18" charset="0"/>
              </a:rPr>
              <a:t>Se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schimb</a:t>
            </a:r>
            <a:r>
              <a:rPr lang="ro-MD" sz="2900" b="1" dirty="0">
                <a:solidFill>
                  <a:schemeClr val="tx1">
                    <a:lumMod val="95000"/>
                  </a:schemeClr>
                </a:solidFill>
                <a:latin typeface="Times New Roman" panose="02020603050405020304" pitchFamily="18" charset="0"/>
                <a:cs typeface="Times New Roman" panose="02020603050405020304" pitchFamily="18" charset="0"/>
              </a:rPr>
              <a:t>ă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condițiile</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învă</a:t>
            </a:r>
            <a:r>
              <a:rPr lang="ro-MD" sz="2900" b="1" dirty="0">
                <a:solidFill>
                  <a:schemeClr val="tx1">
                    <a:lumMod val="95000"/>
                  </a:schemeClr>
                </a:solidFill>
                <a:latin typeface="Times New Roman" panose="02020603050405020304" pitchFamily="18" charset="0"/>
                <a:cs typeface="Times New Roman" panose="02020603050405020304" pitchFamily="18" charset="0"/>
              </a:rPr>
              <a:t>ț</a:t>
            </a:r>
            <a:r>
              <a:rPr lang="en-US" sz="2900" b="1" dirty="0">
                <a:solidFill>
                  <a:schemeClr val="tx1">
                    <a:lumMod val="95000"/>
                  </a:schemeClr>
                </a:solidFill>
                <a:latin typeface="Times New Roman" panose="02020603050405020304" pitchFamily="18" charset="0"/>
                <a:cs typeface="Times New Roman" panose="02020603050405020304" pitchFamily="18" charset="0"/>
              </a:rPr>
              <a:t>are</a:t>
            </a:r>
            <a:r>
              <a:rPr lang="ro-RO" sz="2900" b="1" dirty="0">
                <a:solidFill>
                  <a:schemeClr val="tx1">
                    <a:lumMod val="95000"/>
                  </a:schemeClr>
                </a:solidFill>
                <a:latin typeface="Times New Roman" panose="02020603050405020304" pitchFamily="18" charset="0"/>
                <a:cs typeface="Times New Roman" panose="02020603050405020304" pitchFamily="18" charset="0"/>
              </a:rPr>
              <a:t>;</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endParaRPr lang="ro-MD" sz="2900" b="1" dirty="0">
              <a:solidFill>
                <a:schemeClr val="tx1">
                  <a:lumMod val="95000"/>
                </a:schemeClr>
              </a:solidFill>
              <a:latin typeface="Times New Roman" panose="02020603050405020304" pitchFamily="18" charset="0"/>
              <a:cs typeface="Times New Roman" panose="02020603050405020304" pitchFamily="18" charset="0"/>
            </a:endParaRPr>
          </a:p>
          <a:p>
            <a:pPr fontAlgn="base"/>
            <a:r>
              <a:rPr lang="ro-MD" sz="2900" b="1" dirty="0">
                <a:solidFill>
                  <a:schemeClr val="tx1">
                    <a:lumMod val="95000"/>
                  </a:schemeClr>
                </a:solidFill>
                <a:latin typeface="Times New Roman" panose="02020603050405020304" pitchFamily="18" charset="0"/>
                <a:cs typeface="Times New Roman" panose="02020603050405020304" pitchFamily="18" charset="0"/>
              </a:rPr>
              <a:t>A</a:t>
            </a:r>
            <a:r>
              <a:rPr lang="en-US" sz="2900" b="1" dirty="0" err="1">
                <a:solidFill>
                  <a:schemeClr val="tx1">
                    <a:lumMod val="95000"/>
                  </a:schemeClr>
                </a:solidFill>
                <a:latin typeface="Times New Roman" panose="02020603050405020304" pitchFamily="18" charset="0"/>
                <a:cs typeface="Times New Roman" panose="02020603050405020304" pitchFamily="18" charset="0"/>
              </a:rPr>
              <a:t>spirație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de a ieși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în</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evidență</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în</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colectivul</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școlar</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de a </a:t>
            </a:r>
            <a:r>
              <a:rPr lang="en-US" sz="2900" b="1" dirty="0">
                <a:solidFill>
                  <a:schemeClr val="tx1">
                    <a:lumMod val="95000"/>
                  </a:schemeClr>
                </a:solidFill>
                <a:latin typeface="Times New Roman" panose="02020603050405020304" pitchFamily="18" charset="0"/>
                <a:cs typeface="Times New Roman" panose="02020603050405020304" pitchFamily="18" charset="0"/>
              </a:rPr>
              <a:t>dev</a:t>
            </a:r>
            <a:r>
              <a:rPr lang="ro-MD" sz="2900" b="1" dirty="0">
                <a:solidFill>
                  <a:schemeClr val="tx1">
                    <a:lumMod val="95000"/>
                  </a:schemeClr>
                </a:solidFill>
                <a:latin typeface="Times New Roman" panose="02020603050405020304" pitchFamily="18" charset="0"/>
                <a:cs typeface="Times New Roman" panose="02020603050405020304" pitchFamily="18" charset="0"/>
              </a:rPr>
              <a:t>eni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lider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pentru</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ceilalți</a:t>
            </a:r>
            <a:r>
              <a:rPr lang="ro-RO" sz="2900" b="1" dirty="0">
                <a:solidFill>
                  <a:schemeClr val="tx1">
                    <a:lumMod val="95000"/>
                  </a:schemeClr>
                </a:solidFill>
                <a:latin typeface="Times New Roman" panose="02020603050405020304" pitchFamily="18" charset="0"/>
                <a:cs typeface="Times New Roman" panose="02020603050405020304" pitchFamily="18" charset="0"/>
              </a:rPr>
              <a:t>;</a:t>
            </a:r>
            <a:endParaRPr lang="ro-MD" sz="2900" b="1" dirty="0">
              <a:solidFill>
                <a:schemeClr val="tx1">
                  <a:lumMod val="95000"/>
                </a:schemeClr>
              </a:solidFill>
              <a:latin typeface="Times New Roman" panose="02020603050405020304" pitchFamily="18" charset="0"/>
              <a:cs typeface="Times New Roman" panose="02020603050405020304" pitchFamily="18" charset="0"/>
            </a:endParaRPr>
          </a:p>
          <a:p>
            <a:pPr fontAlgn="base"/>
            <a:r>
              <a:rPr lang="ro-MD" sz="2900" b="1" dirty="0">
                <a:solidFill>
                  <a:schemeClr val="tx1">
                    <a:lumMod val="95000"/>
                  </a:schemeClr>
                </a:solidFill>
                <a:latin typeface="Times New Roman" panose="02020603050405020304" pitchFamily="18" charset="0"/>
                <a:cs typeface="Times New Roman" panose="02020603050405020304" pitchFamily="18" charset="0"/>
              </a:rPr>
              <a:t>D</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ificultatea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adaptării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elevilor</a:t>
            </a:r>
            <a:r>
              <a:rPr lang="en-US" sz="2900" b="1" dirty="0">
                <a:solidFill>
                  <a:schemeClr val="tx1">
                    <a:lumMod val="95000"/>
                  </a:schemeClr>
                </a:solidFill>
                <a:latin typeface="Times New Roman" panose="02020603050405020304" pitchFamily="18" charset="0"/>
                <a:cs typeface="Times New Roman" panose="02020603050405020304" pitchFamily="18" charset="0"/>
              </a:rPr>
              <a:t> la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diferite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stiluri</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predare</a:t>
            </a:r>
            <a:r>
              <a:rPr lang="en-US" sz="2900" b="1" dirty="0">
                <a:solidFill>
                  <a:schemeClr val="tx1">
                    <a:lumMod val="95000"/>
                  </a:schemeClr>
                </a:solidFill>
                <a:latin typeface="Times New Roman" panose="02020603050405020304" pitchFamily="18" charset="0"/>
                <a:cs typeface="Times New Roman" panose="02020603050405020304" pitchFamily="18" charset="0"/>
              </a:rPr>
              <a:t>, la un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nou</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sistem</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notare</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p>
          <a:p>
            <a:pPr fontAlgn="base"/>
            <a:r>
              <a:rPr lang="en-US" sz="2900" b="1" dirty="0" err="1">
                <a:solidFill>
                  <a:schemeClr val="tx1">
                    <a:lumMod val="95000"/>
                  </a:schemeClr>
                </a:solidFill>
                <a:latin typeface="Times New Roman" panose="02020603050405020304" pitchFamily="18" charset="0"/>
                <a:cs typeface="Times New Roman" panose="02020603050405020304" pitchFamily="18" charset="0"/>
              </a:rPr>
              <a:t>Acomodarea</a:t>
            </a:r>
            <a:r>
              <a:rPr lang="en-US" sz="2900" b="1" dirty="0">
                <a:solidFill>
                  <a:schemeClr val="tx1">
                    <a:lumMod val="95000"/>
                  </a:schemeClr>
                </a:solidFill>
                <a:latin typeface="Times New Roman" panose="02020603050405020304" pitchFamily="18" charset="0"/>
                <a:cs typeface="Times New Roman" panose="02020603050405020304" pitchFamily="18" charset="0"/>
              </a:rPr>
              <a:t> cu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mai</a:t>
            </a:r>
            <a:r>
              <a:rPr lang="en-US" sz="2900" b="1" dirty="0">
                <a:solidFill>
                  <a:schemeClr val="tx1">
                    <a:lumMod val="95000"/>
                  </a:schemeClr>
                </a:solidFill>
                <a:latin typeface="Times New Roman" panose="02020603050405020304" pitchFamily="18" charset="0"/>
                <a:cs typeface="Times New Roman" panose="02020603050405020304" pitchFamily="18" charset="0"/>
              </a:rPr>
              <a:t> multi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profesori</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endParaRPr lang="en-US" sz="2900" b="1" dirty="0">
              <a:solidFill>
                <a:schemeClr val="tx1">
                  <a:lumMod val="95000"/>
                </a:schemeClr>
              </a:solidFill>
              <a:latin typeface="Times New Roman" panose="02020603050405020304" pitchFamily="18" charset="0"/>
              <a:cs typeface="Times New Roman" panose="02020603050405020304" pitchFamily="18" charset="0"/>
            </a:endParaRPr>
          </a:p>
          <a:p>
            <a:r>
              <a:rPr lang="en-US" sz="2900" b="1" dirty="0" err="1">
                <a:solidFill>
                  <a:schemeClr val="tx1">
                    <a:lumMod val="95000"/>
                  </a:schemeClr>
                </a:solidFill>
                <a:latin typeface="Times New Roman" panose="02020603050405020304" pitchFamily="18" charset="0"/>
                <a:cs typeface="Times New Roman" panose="02020603050405020304" pitchFamily="18" charset="0"/>
              </a:rPr>
              <a:t>Materii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mai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multe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mai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dificile</a:t>
            </a:r>
            <a:r>
              <a:rPr lang="en-US" sz="2900" b="1" dirty="0">
                <a:solidFill>
                  <a:schemeClr val="tx1">
                    <a:lumMod val="95000"/>
                  </a:schemeClr>
                </a:solidFill>
                <a:latin typeface="Times New Roman" panose="02020603050405020304" pitchFamily="18" charset="0"/>
                <a:cs typeface="Times New Roman" panose="02020603050405020304" pitchFamily="18" charset="0"/>
              </a:rPr>
              <a:t>,</a:t>
            </a:r>
            <a:r>
              <a:rPr lang="ro-MD"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introducerea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vocabularului</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specialitate</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endParaRPr lang="en-US" sz="2900" b="1" dirty="0">
              <a:solidFill>
                <a:schemeClr val="tx1">
                  <a:lumMod val="95000"/>
                </a:schemeClr>
              </a:solidFill>
              <a:latin typeface="Times New Roman" panose="02020603050405020304" pitchFamily="18" charset="0"/>
              <a:cs typeface="Times New Roman" panose="02020603050405020304" pitchFamily="18" charset="0"/>
            </a:endParaRPr>
          </a:p>
          <a:p>
            <a:r>
              <a:rPr lang="en-US" sz="2900" b="1" dirty="0" err="1">
                <a:solidFill>
                  <a:schemeClr val="tx1">
                    <a:lumMod val="95000"/>
                  </a:schemeClr>
                </a:solidFill>
                <a:latin typeface="Times New Roman" panose="02020603050405020304" pitchFamily="18" charset="0"/>
                <a:cs typeface="Times New Roman" panose="02020603050405020304" pitchFamily="18" charset="0"/>
              </a:rPr>
              <a:t>Modalit</a:t>
            </a:r>
            <a:r>
              <a:rPr lang="ro-RO" sz="2900" b="1" dirty="0">
                <a:solidFill>
                  <a:schemeClr val="tx1">
                    <a:lumMod val="95000"/>
                  </a:schemeClr>
                </a:solidFill>
                <a:latin typeface="Times New Roman" panose="02020603050405020304" pitchFamily="18" charset="0"/>
                <a:cs typeface="Times New Roman" panose="02020603050405020304" pitchFamily="18" charset="0"/>
              </a:rPr>
              <a:t>ăț</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diferite</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predare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RO" sz="2900" b="1" dirty="0" err="1">
                <a:solidFill>
                  <a:schemeClr val="tx1">
                    <a:lumMod val="95000"/>
                  </a:schemeClr>
                </a:solidFill>
                <a:latin typeface="Times New Roman" panose="02020603050405020304" pitchFamily="18" charset="0"/>
                <a:cs typeface="Times New Roman" panose="02020603050405020304" pitchFamily="18" charset="0"/>
              </a:rPr>
              <a:t>ș</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evaluare</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endParaRPr lang="en-US" sz="2900" b="1" dirty="0">
              <a:solidFill>
                <a:schemeClr val="tx1">
                  <a:lumMod val="95000"/>
                </a:schemeClr>
              </a:solidFill>
              <a:latin typeface="Times New Roman" panose="02020603050405020304" pitchFamily="18" charset="0"/>
              <a:cs typeface="Times New Roman" panose="02020603050405020304" pitchFamily="18" charset="0"/>
            </a:endParaRPr>
          </a:p>
          <a:p>
            <a:r>
              <a:rPr lang="ro-MD" sz="2900" b="1" dirty="0">
                <a:solidFill>
                  <a:schemeClr val="tx1">
                    <a:lumMod val="95000"/>
                  </a:schemeClr>
                </a:solidFill>
                <a:latin typeface="Times New Roman" panose="02020603050405020304" pitchFamily="18" charset="0"/>
                <a:cs typeface="Times New Roman" panose="02020603050405020304" pitchFamily="18" charset="0"/>
              </a:rPr>
              <a:t>C</a:t>
            </a:r>
            <a:r>
              <a:rPr lang="en-US" sz="2900" b="1" dirty="0" err="1">
                <a:solidFill>
                  <a:schemeClr val="tx1">
                    <a:lumMod val="95000"/>
                  </a:schemeClr>
                </a:solidFill>
                <a:latin typeface="Times New Roman" panose="02020603050405020304" pitchFamily="18" charset="0"/>
                <a:cs typeface="Times New Roman" panose="02020603050405020304" pitchFamily="18" charset="0"/>
              </a:rPr>
              <a:t>erin</a:t>
            </a:r>
            <a:r>
              <a:rPr lang="ro-MD" sz="2900" b="1" dirty="0">
                <a:solidFill>
                  <a:schemeClr val="tx1">
                    <a:lumMod val="95000"/>
                  </a:schemeClr>
                </a:solidFill>
                <a:latin typeface="Times New Roman" panose="02020603050405020304" pitchFamily="18" charset="0"/>
                <a:cs typeface="Times New Roman" panose="02020603050405020304" pitchFamily="18" charset="0"/>
              </a:rPr>
              <a:t>ț</a:t>
            </a:r>
            <a:r>
              <a:rPr lang="en-US" sz="2900" b="1" dirty="0" err="1">
                <a:solidFill>
                  <a:schemeClr val="tx1">
                    <a:lumMod val="95000"/>
                  </a:schemeClr>
                </a:solidFill>
                <a:latin typeface="Times New Roman" panose="02020603050405020304" pitchFamily="18" charset="0"/>
                <a:cs typeface="Times New Roman" panose="02020603050405020304" pitchFamily="18" charset="0"/>
              </a:rPr>
              <a:t>ele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diferite</a:t>
            </a:r>
            <a:r>
              <a:rPr lang="en-US" sz="2900" b="1" dirty="0">
                <a:solidFill>
                  <a:schemeClr val="tx1">
                    <a:lumMod val="95000"/>
                  </a:schemeClr>
                </a:solidFill>
                <a:latin typeface="Times New Roman" panose="02020603050405020304" pitchFamily="18" charset="0"/>
                <a:cs typeface="Times New Roman" panose="02020603050405020304" pitchFamily="18" charset="0"/>
              </a:rPr>
              <a:t> ale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cadrelor</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didactice</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endParaRPr lang="en-US" sz="2900" b="1" dirty="0">
              <a:solidFill>
                <a:schemeClr val="tx1">
                  <a:lumMod val="95000"/>
                </a:schemeClr>
              </a:solidFill>
              <a:latin typeface="Times New Roman" panose="02020603050405020304" pitchFamily="18" charset="0"/>
              <a:cs typeface="Times New Roman" panose="02020603050405020304" pitchFamily="18" charset="0"/>
            </a:endParaRPr>
          </a:p>
          <a:p>
            <a:r>
              <a:rPr lang="en-US" sz="2900" b="1" dirty="0" err="1">
                <a:solidFill>
                  <a:schemeClr val="tx1">
                    <a:lumMod val="95000"/>
                  </a:schemeClr>
                </a:solidFill>
                <a:latin typeface="Times New Roman" panose="02020603050405020304" pitchFamily="18" charset="0"/>
                <a:cs typeface="Times New Roman" panose="02020603050405020304" pitchFamily="18" charset="0"/>
              </a:rPr>
              <a:t>Reorganizarea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timpului</a:t>
            </a:r>
            <a:r>
              <a:rPr lang="en-US" sz="2900" b="1" dirty="0">
                <a:solidFill>
                  <a:schemeClr val="tx1">
                    <a:lumMod val="95000"/>
                  </a:schemeClr>
                </a:solidFill>
                <a:latin typeface="Times New Roman" panose="02020603050405020304" pitchFamily="18" charset="0"/>
                <a:cs typeface="Times New Roman" panose="02020603050405020304" pitchFamily="18" charset="0"/>
              </a:rPr>
              <a:t> liber </a:t>
            </a:r>
            <a:r>
              <a:rPr lang="ro-RO" sz="2900" b="1" dirty="0" err="1">
                <a:solidFill>
                  <a:schemeClr val="tx1">
                    <a:lumMod val="95000"/>
                  </a:schemeClr>
                </a:solidFill>
                <a:latin typeface="Times New Roman" panose="02020603050405020304" pitchFamily="18" charset="0"/>
                <a:cs typeface="Times New Roman" panose="02020603050405020304" pitchFamily="18" charset="0"/>
              </a:rPr>
              <a:t>ș</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a:t>
            </a:r>
            <a:r>
              <a:rPr lang="en-US" sz="2900" b="1" dirty="0">
                <a:solidFill>
                  <a:schemeClr val="tx1">
                    <a:lumMod val="95000"/>
                  </a:schemeClr>
                </a:solidFill>
                <a:latin typeface="Times New Roman" panose="02020603050405020304" pitchFamily="18" charset="0"/>
                <a:cs typeface="Times New Roman" panose="02020603050405020304" pitchFamily="18" charset="0"/>
              </a:rPr>
              <a:t> a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activit</a:t>
            </a:r>
            <a:r>
              <a:rPr lang="ro-RO" sz="2900" b="1" dirty="0">
                <a:solidFill>
                  <a:schemeClr val="tx1">
                    <a:lumMod val="95000"/>
                  </a:schemeClr>
                </a:solidFill>
                <a:latin typeface="Times New Roman" panose="02020603050405020304" pitchFamily="18" charset="0"/>
                <a:cs typeface="Times New Roman" panose="02020603050405020304" pitchFamily="18" charset="0"/>
              </a:rPr>
              <a:t>ăț</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ilor</a:t>
            </a:r>
            <a:r>
              <a:rPr lang="en-US" sz="2900" b="1" dirty="0">
                <a:solidFill>
                  <a:schemeClr val="tx1">
                    <a:lumMod val="95000"/>
                  </a:schemeClr>
                </a:solidFill>
                <a:latin typeface="Times New Roman" panose="02020603050405020304" pitchFamily="18" charset="0"/>
                <a:cs typeface="Times New Roman" panose="02020603050405020304" pitchFamily="18" charset="0"/>
              </a:rPr>
              <a:t> extra</a:t>
            </a:r>
            <a:r>
              <a:rPr lang="ro-RO" sz="2900" b="1" dirty="0">
                <a:solidFill>
                  <a:schemeClr val="tx1">
                    <a:lumMod val="95000"/>
                  </a:schemeClr>
                </a:solidFill>
                <a:latin typeface="Times New Roman" panose="02020603050405020304" pitchFamily="18" charset="0"/>
                <a:cs typeface="Times New Roman" panose="02020603050405020304" pitchFamily="18" charset="0"/>
              </a:rPr>
              <a:t>ș</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colare</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endParaRPr lang="en-US" sz="2900" b="1" dirty="0">
              <a:solidFill>
                <a:schemeClr val="tx1">
                  <a:lumMod val="95000"/>
                </a:schemeClr>
              </a:solidFill>
              <a:latin typeface="Times New Roman" panose="02020603050405020304" pitchFamily="18" charset="0"/>
              <a:cs typeface="Times New Roman" panose="02020603050405020304" pitchFamily="18" charset="0"/>
            </a:endParaRPr>
          </a:p>
          <a:p>
            <a:r>
              <a:rPr lang="en-US" sz="2900" b="1" dirty="0" err="1">
                <a:solidFill>
                  <a:schemeClr val="tx1">
                    <a:lumMod val="95000"/>
                  </a:schemeClr>
                </a:solidFill>
                <a:latin typeface="Times New Roman" panose="02020603050405020304" pitchFamily="18" charset="0"/>
                <a:cs typeface="Times New Roman" panose="02020603050405020304" pitchFamily="18" charset="0"/>
              </a:rPr>
              <a:t>Alte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reguli</a:t>
            </a:r>
            <a:r>
              <a:rPr lang="en-US" sz="2900" b="1" dirty="0">
                <a:solidFill>
                  <a:schemeClr val="tx1">
                    <a:lumMod val="95000"/>
                  </a:schemeClr>
                </a:solidFill>
                <a:latin typeface="Times New Roman" panose="02020603050405020304" pitchFamily="18" charset="0"/>
                <a:cs typeface="Times New Roman" panose="02020603050405020304" pitchFamily="18" charset="0"/>
              </a:rPr>
              <a:t> ale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clasei</a:t>
            </a:r>
            <a:r>
              <a:rPr lang="en-US" sz="2900" b="1" dirty="0">
                <a:solidFill>
                  <a:schemeClr val="tx1">
                    <a:lumMod val="95000"/>
                  </a:schemeClr>
                </a:solidFill>
                <a:latin typeface="Times New Roman" panose="02020603050405020304" pitchFamily="18" charset="0"/>
                <a:cs typeface="Times New Roman" panose="02020603050405020304" pitchFamily="18" charset="0"/>
              </a:rPr>
              <a:t>, alt</a:t>
            </a:r>
            <a:r>
              <a:rPr lang="ro-MD" sz="2900" b="1" dirty="0">
                <a:solidFill>
                  <a:schemeClr val="tx1">
                    <a:lumMod val="95000"/>
                  </a:schemeClr>
                </a:solidFill>
                <a:latin typeface="Times New Roman" panose="02020603050405020304" pitchFamily="18" charset="0"/>
                <a:cs typeface="Times New Roman" panose="02020603050405020304" pitchFamily="18" charset="0"/>
              </a:rPr>
              <a:t>ă</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modalitate</a:t>
            </a:r>
            <a:r>
              <a:rPr lang="en-US" sz="2900" b="1" dirty="0">
                <a:solidFill>
                  <a:schemeClr val="tx1">
                    <a:lumMod val="95000"/>
                  </a:schemeClr>
                </a:solidFill>
                <a:latin typeface="Times New Roman" panose="02020603050405020304" pitchFamily="18" charset="0"/>
                <a:cs typeface="Times New Roman" panose="02020603050405020304" pitchFamily="18" charset="0"/>
              </a:rPr>
              <a:t> de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raportare</a:t>
            </a:r>
            <a:r>
              <a:rPr lang="en-US" sz="2900" b="1" dirty="0">
                <a:solidFill>
                  <a:schemeClr val="tx1">
                    <a:lumMod val="95000"/>
                  </a:schemeClr>
                </a:solidFill>
                <a:latin typeface="Times New Roman" panose="02020603050405020304" pitchFamily="18" charset="0"/>
                <a:cs typeface="Times New Roman" panose="02020603050405020304" pitchFamily="18" charset="0"/>
              </a:rPr>
              <a:t> la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cei</a:t>
            </a:r>
            <a:r>
              <a:rPr lang="en-US" sz="2900" b="1" dirty="0">
                <a:solidFill>
                  <a:schemeClr val="tx1">
                    <a:lumMod val="95000"/>
                  </a:schemeClr>
                </a:solidFill>
                <a:latin typeface="Times New Roman" panose="02020603050405020304" pitchFamily="18" charset="0"/>
                <a:cs typeface="Times New Roman" panose="02020603050405020304" pitchFamily="18" charset="0"/>
              </a:rPr>
              <a:t> din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jur</a:t>
            </a:r>
            <a:r>
              <a:rPr lang="ro-MD"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odat</a:t>
            </a:r>
            <a:r>
              <a:rPr lang="ro-MD" sz="2900" b="1" dirty="0">
                <a:solidFill>
                  <a:schemeClr val="tx1">
                    <a:lumMod val="95000"/>
                  </a:schemeClr>
                </a:solidFill>
                <a:latin typeface="Times New Roman" panose="02020603050405020304" pitchFamily="18" charset="0"/>
                <a:cs typeface="Times New Roman" panose="02020603050405020304" pitchFamily="18" charset="0"/>
              </a:rPr>
              <a:t>ă</a:t>
            </a:r>
            <a:r>
              <a:rPr lang="en-US" sz="2900" b="1" dirty="0">
                <a:solidFill>
                  <a:schemeClr val="tx1">
                    <a:lumMod val="95000"/>
                  </a:schemeClr>
                </a:solidFill>
                <a:latin typeface="Times New Roman" panose="02020603050405020304" pitchFamily="18" charset="0"/>
                <a:cs typeface="Times New Roman" panose="02020603050405020304" pitchFamily="18" charset="0"/>
              </a:rPr>
              <a:t> cu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intrarea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RO" sz="2900" b="1" dirty="0">
                <a:solidFill>
                  <a:schemeClr val="tx1">
                    <a:lumMod val="95000"/>
                  </a:schemeClr>
                </a:solidFill>
                <a:latin typeface="Times New Roman" panose="02020603050405020304" pitchFamily="18" charset="0"/>
                <a:cs typeface="Times New Roman" panose="02020603050405020304" pitchFamily="18" charset="0"/>
              </a:rPr>
              <a:t>î</a:t>
            </a:r>
            <a:r>
              <a:rPr lang="en-US" sz="2900" b="1" dirty="0">
                <a:solidFill>
                  <a:schemeClr val="tx1">
                    <a:lumMod val="95000"/>
                  </a:schemeClr>
                </a:solidFill>
                <a:latin typeface="Times New Roman" panose="02020603050405020304" pitchFamily="18" charset="0"/>
                <a:cs typeface="Times New Roman" panose="02020603050405020304" pitchFamily="18" charset="0"/>
              </a:rPr>
              <a:t>n </a:t>
            </a:r>
            <a:r>
              <a:rPr lang="ro-RO" sz="2900" b="1" dirty="0">
                <a:solidFill>
                  <a:schemeClr val="tx1">
                    <a:lumMod val="95000"/>
                  </a:schemeClr>
                </a:solidFill>
                <a:latin typeface="Times New Roman" panose="02020603050405020304" pitchFamily="18" charset="0"/>
                <a:cs typeface="Times New Roman" panose="02020603050405020304" pitchFamily="18" charset="0"/>
              </a:rPr>
              <a:t>treapta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gimnazial</a:t>
            </a:r>
            <a:r>
              <a:rPr lang="ro-RO" sz="2900" b="1" dirty="0">
                <a:solidFill>
                  <a:schemeClr val="tx1">
                    <a:lumMod val="95000"/>
                  </a:schemeClr>
                </a:solidFill>
                <a:latin typeface="Times New Roman" panose="02020603050405020304" pitchFamily="18" charset="0"/>
                <a:cs typeface="Times New Roman" panose="02020603050405020304" pitchFamily="18" charset="0"/>
              </a:rPr>
              <a:t>ă</a:t>
            </a:r>
            <a:r>
              <a:rPr lang="ro-MD" sz="2900" b="1" dirty="0">
                <a:solidFill>
                  <a:schemeClr val="tx1">
                    <a:lumMod val="95000"/>
                  </a:schemeClr>
                </a:solidFill>
                <a:latin typeface="Times New Roman" panose="02020603050405020304" pitchFamily="18" charset="0"/>
                <a:cs typeface="Times New Roman" panose="02020603050405020304" pitchFamily="18" charset="0"/>
              </a:rPr>
              <a:t>;</a:t>
            </a:r>
            <a:endParaRPr lang="en-US" sz="2900" b="1" dirty="0">
              <a:solidFill>
                <a:schemeClr val="tx1">
                  <a:lumMod val="95000"/>
                </a:schemeClr>
              </a:solidFill>
              <a:latin typeface="Times New Roman" panose="02020603050405020304" pitchFamily="18" charset="0"/>
              <a:cs typeface="Times New Roman" panose="02020603050405020304" pitchFamily="18" charset="0"/>
            </a:endParaRPr>
          </a:p>
          <a:p>
            <a:r>
              <a:rPr lang="en-US" sz="2900" b="1" dirty="0" err="1">
                <a:solidFill>
                  <a:schemeClr val="tx1">
                    <a:lumMod val="95000"/>
                  </a:schemeClr>
                </a:solidFill>
                <a:latin typeface="Times New Roman" panose="02020603050405020304" pitchFamily="18" charset="0"/>
                <a:cs typeface="Times New Roman" panose="02020603050405020304" pitchFamily="18" charset="0"/>
              </a:rPr>
              <a:t>Pubertatea</a:t>
            </a:r>
            <a:r>
              <a:rPr lang="en-US" sz="2900" b="1" dirty="0">
                <a:solidFill>
                  <a:schemeClr val="tx1">
                    <a:lumMod val="95000"/>
                  </a:schemeClr>
                </a:solidFill>
                <a:latin typeface="Times New Roman" panose="02020603050405020304" pitchFamily="18" charset="0"/>
                <a:cs typeface="Times New Roman" panose="02020603050405020304" pitchFamily="18" charset="0"/>
              </a:rPr>
              <a:t> care </a:t>
            </a:r>
            <a:r>
              <a:rPr lang="ro-MD" sz="2900" b="1" dirty="0">
                <a:solidFill>
                  <a:schemeClr val="tx1">
                    <a:lumMod val="95000"/>
                  </a:schemeClr>
                </a:solidFill>
                <a:latin typeface="Times New Roman" panose="02020603050405020304" pitchFamily="18" charset="0"/>
                <a:cs typeface="Times New Roman" panose="02020603050405020304" pitchFamily="18" charset="0"/>
              </a:rPr>
              <a:t>î</a:t>
            </a:r>
            <a:r>
              <a:rPr lang="en-US" sz="2900" b="1" dirty="0" err="1">
                <a:solidFill>
                  <a:schemeClr val="tx1">
                    <a:lumMod val="95000"/>
                  </a:schemeClr>
                </a:solidFill>
                <a:latin typeface="Times New Roman" panose="02020603050405020304" pitchFamily="18" charset="0"/>
                <a:cs typeface="Times New Roman" panose="02020603050405020304" pitchFamily="18" charset="0"/>
              </a:rPr>
              <a:t>ncepe</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î</a:t>
            </a:r>
            <a:r>
              <a:rPr lang="en-US" sz="2900" b="1" dirty="0">
                <a:solidFill>
                  <a:schemeClr val="tx1">
                    <a:lumMod val="95000"/>
                  </a:schemeClr>
                </a:solidFill>
                <a:latin typeface="Times New Roman" panose="02020603050405020304" pitchFamily="18" charset="0"/>
                <a:cs typeface="Times New Roman" panose="02020603050405020304" pitchFamily="18" charset="0"/>
              </a:rPr>
              <a:t>n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acest</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timp</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ș</a:t>
            </a:r>
            <a:r>
              <a:rPr lang="en-US" sz="2900" b="1" dirty="0" err="1">
                <a:solidFill>
                  <a:schemeClr val="tx1">
                    <a:lumMod val="95000"/>
                  </a:schemeClr>
                </a:solidFill>
                <a:latin typeface="Times New Roman" panose="02020603050405020304" pitchFamily="18" charset="0"/>
                <a:cs typeface="Times New Roman" panose="02020603050405020304" pitchFamily="18" charset="0"/>
              </a:rPr>
              <a:t>i</a:t>
            </a:r>
            <a:r>
              <a:rPr lang="en-US" sz="2900" b="1" dirty="0">
                <a:solidFill>
                  <a:schemeClr val="tx1">
                    <a:lumMod val="95000"/>
                  </a:schemeClr>
                </a:solidFill>
                <a:latin typeface="Times New Roman" panose="02020603050405020304" pitchFamily="18" charset="0"/>
                <a:cs typeface="Times New Roman" panose="02020603050405020304" pitchFamily="18" charset="0"/>
              </a:rPr>
              <a:t> care </a:t>
            </a:r>
            <a:r>
              <a:rPr lang="ro-MD" sz="2900" b="1" dirty="0">
                <a:solidFill>
                  <a:schemeClr val="tx1">
                    <a:lumMod val="95000"/>
                  </a:schemeClr>
                </a:solidFill>
                <a:latin typeface="Times New Roman" panose="02020603050405020304" pitchFamily="18" charset="0"/>
                <a:cs typeface="Times New Roman" panose="02020603050405020304" pitchFamily="18" charset="0"/>
              </a:rPr>
              <a:t>s</a:t>
            </a:r>
            <a:r>
              <a:rPr lang="en-US" sz="2900" b="1" dirty="0">
                <a:solidFill>
                  <a:schemeClr val="tx1">
                    <a:lumMod val="95000"/>
                  </a:schemeClr>
                </a:solidFill>
                <a:latin typeface="Times New Roman" panose="02020603050405020304" pitchFamily="18" charset="0"/>
                <a:cs typeface="Times New Roman" panose="02020603050405020304" pitchFamily="18" charset="0"/>
              </a:rPr>
              <a:t>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gestion</a:t>
            </a:r>
            <a:r>
              <a:rPr lang="ro-MD" sz="2900" b="1" dirty="0">
                <a:solidFill>
                  <a:schemeClr val="tx1">
                    <a:lumMod val="95000"/>
                  </a:schemeClr>
                </a:solidFill>
                <a:latin typeface="Times New Roman" panose="02020603050405020304" pitchFamily="18" charset="0"/>
                <a:cs typeface="Times New Roman" panose="02020603050405020304" pitchFamily="18" charset="0"/>
              </a:rPr>
              <a:t>ează târziu;</a:t>
            </a:r>
          </a:p>
          <a:p>
            <a:r>
              <a:rPr lang="en-US" sz="2900" b="1" dirty="0" err="1">
                <a:solidFill>
                  <a:schemeClr val="tx1">
                    <a:lumMod val="95000"/>
                  </a:schemeClr>
                </a:solidFill>
                <a:latin typeface="Times New Roman" panose="02020603050405020304" pitchFamily="18" charset="0"/>
                <a:cs typeface="Times New Roman" panose="02020603050405020304" pitchFamily="18" charset="0"/>
              </a:rPr>
              <a:t>Acomodare</a:t>
            </a:r>
            <a:r>
              <a:rPr lang="ro-MD" sz="2900" b="1" dirty="0">
                <a:solidFill>
                  <a:schemeClr val="tx1">
                    <a:lumMod val="95000"/>
                  </a:schemeClr>
                </a:solidFill>
                <a:latin typeface="Times New Roman" panose="02020603050405020304" pitchFamily="18" charset="0"/>
                <a:cs typeface="Times New Roman" panose="02020603050405020304" pitchFamily="18" charset="0"/>
              </a:rPr>
              <a:t>a</a:t>
            </a:r>
            <a:r>
              <a:rPr lang="en-US" sz="2900" b="1" dirty="0">
                <a:solidFill>
                  <a:schemeClr val="tx1">
                    <a:lumMod val="95000"/>
                  </a:schemeClr>
                </a:solidFill>
                <a:latin typeface="Times New Roman" panose="02020603050405020304" pitchFamily="18" charset="0"/>
                <a:cs typeface="Times New Roman" panose="02020603050405020304" pitchFamily="18" charset="0"/>
              </a:rPr>
              <a:t> la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noua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clas</a:t>
            </a:r>
            <a:r>
              <a:rPr lang="ro-MD" sz="2900" b="1" dirty="0">
                <a:solidFill>
                  <a:schemeClr val="tx1">
                    <a:lumMod val="95000"/>
                  </a:schemeClr>
                </a:solidFill>
                <a:latin typeface="Times New Roman" panose="02020603050405020304" pitchFamily="18" charset="0"/>
                <a:cs typeface="Times New Roman" panose="02020603050405020304" pitchFamily="18" charset="0"/>
              </a:rPr>
              <a:t>ă</a:t>
            </a:r>
            <a:r>
              <a:rPr lang="en-US" sz="2900" b="1" dirty="0">
                <a:solidFill>
                  <a:schemeClr val="tx1">
                    <a:lumMod val="95000"/>
                  </a:schemeClr>
                </a:solidFill>
                <a:latin typeface="Times New Roman" panose="02020603050405020304" pitchFamily="18" charset="0"/>
                <a:cs typeface="Times New Roman" panose="02020603050405020304" pitchFamily="18" charset="0"/>
              </a:rPr>
              <a:t>/</a:t>
            </a:r>
            <a:r>
              <a:rPr lang="ro-RO" sz="2900" b="1" dirty="0" err="1">
                <a:solidFill>
                  <a:schemeClr val="tx1">
                    <a:lumMod val="95000"/>
                  </a:schemeClr>
                </a:solidFill>
                <a:latin typeface="Times New Roman" panose="02020603050405020304" pitchFamily="18" charset="0"/>
                <a:cs typeface="Times New Roman" panose="02020603050405020304" pitchFamily="18" charset="0"/>
              </a:rPr>
              <a:t>ș</a:t>
            </a:r>
            <a:r>
              <a:rPr lang="en-US" sz="2900" b="1" dirty="0">
                <a:solidFill>
                  <a:schemeClr val="tx1">
                    <a:lumMod val="95000"/>
                  </a:schemeClr>
                </a:solidFill>
                <a:latin typeface="Times New Roman" panose="02020603050405020304" pitchFamily="18" charset="0"/>
                <a:cs typeface="Times New Roman" panose="02020603050405020304" pitchFamily="18" charset="0"/>
              </a:rPr>
              <a:t>coal</a:t>
            </a:r>
            <a:r>
              <a:rPr lang="ro-MD" sz="2900" b="1" dirty="0">
                <a:solidFill>
                  <a:schemeClr val="tx1">
                    <a:lumMod val="95000"/>
                  </a:schemeClr>
                </a:solidFill>
                <a:latin typeface="Times New Roman" panose="02020603050405020304" pitchFamily="18" charset="0"/>
                <a:cs typeface="Times New Roman" panose="02020603050405020304" pitchFamily="18" charset="0"/>
              </a:rPr>
              <a:t>ă</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î</a:t>
            </a:r>
            <a:r>
              <a:rPr lang="en-US" sz="2900" b="1" dirty="0">
                <a:solidFill>
                  <a:schemeClr val="tx1">
                    <a:lumMod val="95000"/>
                  </a:schemeClr>
                </a:solidFill>
                <a:latin typeface="Times New Roman" panose="02020603050405020304" pitchFamily="18" charset="0"/>
                <a:cs typeface="Times New Roman" panose="02020603050405020304" pitchFamily="18" charset="0"/>
              </a:rPr>
              <a:t>n care </a:t>
            </a:r>
            <a:r>
              <a:rPr lang="en-US" sz="2900" b="1" dirty="0" err="1">
                <a:solidFill>
                  <a:schemeClr val="tx1">
                    <a:lumMod val="95000"/>
                  </a:schemeClr>
                </a:solidFill>
                <a:latin typeface="Times New Roman" panose="02020603050405020304" pitchFamily="18" charset="0"/>
                <a:cs typeface="Times New Roman" panose="02020603050405020304" pitchFamily="18" charset="0"/>
              </a:rPr>
              <a:t>va</a:t>
            </a:r>
            <a:r>
              <a:rPr lang="en-US"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î</a:t>
            </a:r>
            <a:r>
              <a:rPr lang="en-US" sz="2900" b="1" dirty="0" err="1">
                <a:solidFill>
                  <a:schemeClr val="tx1">
                    <a:lumMod val="95000"/>
                  </a:schemeClr>
                </a:solidFill>
                <a:latin typeface="Times New Roman" panose="02020603050405020304" pitchFamily="18" charset="0"/>
                <a:cs typeface="Times New Roman" panose="02020603050405020304" pitchFamily="18" charset="0"/>
              </a:rPr>
              <a:t>nv</a:t>
            </a:r>
            <a:r>
              <a:rPr lang="ro-MD" sz="2900" b="1" dirty="0">
                <a:solidFill>
                  <a:schemeClr val="tx1">
                    <a:lumMod val="95000"/>
                  </a:schemeClr>
                </a:solidFill>
                <a:latin typeface="Times New Roman" panose="02020603050405020304" pitchFamily="18" charset="0"/>
                <a:cs typeface="Times New Roman" panose="02020603050405020304" pitchFamily="18" charset="0"/>
              </a:rPr>
              <a:t>ăța</a:t>
            </a:r>
            <a:r>
              <a:rPr lang="ro-RO" sz="2900" b="1" dirty="0">
                <a:solidFill>
                  <a:schemeClr val="tx1">
                    <a:lumMod val="95000"/>
                  </a:schemeClr>
                </a:solidFill>
                <a:latin typeface="Times New Roman" panose="02020603050405020304" pitchFamily="18" charset="0"/>
                <a:cs typeface="Times New Roman" panose="02020603050405020304" pitchFamily="18" charset="0"/>
              </a:rPr>
              <a:t> </a:t>
            </a:r>
            <a:r>
              <a:rPr lang="ro-MD" sz="2900" b="1" dirty="0">
                <a:solidFill>
                  <a:schemeClr val="tx1">
                    <a:lumMod val="95000"/>
                  </a:schemeClr>
                </a:solidFill>
                <a:latin typeface="Times New Roman" panose="02020603050405020304" pitchFamily="18" charset="0"/>
                <a:cs typeface="Times New Roman" panose="02020603050405020304" pitchFamily="18" charset="0"/>
              </a:rPr>
              <a:t>(pentru elevii nou-veniți);</a:t>
            </a:r>
          </a:p>
          <a:p>
            <a:pPr lvl="0"/>
            <a:r>
              <a:rPr lang="ro-RO" sz="2900" b="1" dirty="0">
                <a:latin typeface="Times New Roman" panose="02020603050405020304" pitchFamily="18" charset="0"/>
                <a:cs typeface="Times New Roman" panose="02020603050405020304" pitchFamily="18" charset="0"/>
              </a:rPr>
              <a:t>Gestionarea învățării (cât? cum? de ce? când?);</a:t>
            </a:r>
          </a:p>
          <a:p>
            <a:pPr lvl="0"/>
            <a:r>
              <a:rPr lang="ro-RO" sz="2900" b="1" dirty="0">
                <a:latin typeface="Times New Roman" panose="02020603050405020304" pitchFamily="18" charset="0"/>
                <a:cs typeface="Times New Roman" panose="02020603050405020304" pitchFamily="18" charset="0"/>
              </a:rPr>
              <a:t>Mai puțin timp pentru distracție/ jocuri;</a:t>
            </a:r>
          </a:p>
          <a:p>
            <a:pPr lvl="0"/>
            <a:r>
              <a:rPr lang="ro-RO" sz="2900" b="1" dirty="0">
                <a:latin typeface="Times New Roman" panose="02020603050405020304" pitchFamily="18" charset="0"/>
                <a:cs typeface="Times New Roman" panose="02020603050405020304" pitchFamily="18" charset="0"/>
              </a:rPr>
              <a:t>Riscul apariției anxietății;</a:t>
            </a:r>
          </a:p>
          <a:p>
            <a:endParaRPr lang="en-US" sz="2000" b="1" dirty="0">
              <a:solidFill>
                <a:schemeClr val="tx1">
                  <a:lumMod val="95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7" name="Рисунок 6"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542925"/>
            <a:ext cx="946150" cy="984250"/>
          </a:xfrm>
          <a:prstGeom prst="rect">
            <a:avLst/>
          </a:prstGeom>
          <a:noFill/>
          <a:ln>
            <a:noFill/>
          </a:ln>
        </p:spPr>
      </p:pic>
    </p:spTree>
    <p:extLst>
      <p:ext uri="{BB962C8B-B14F-4D97-AF65-F5344CB8AC3E}">
        <p14:creationId xmlns:p14="http://schemas.microsoft.com/office/powerpoint/2010/main" val="66752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700213" y="2133600"/>
            <a:ext cx="10491787" cy="4237038"/>
          </a:xfrm>
        </p:spPr>
        <p:txBody>
          <a:bodyPr>
            <a:normAutofit/>
          </a:bodyPr>
          <a:lstStyle/>
          <a:p>
            <a:pPr marL="0" indent="0" algn="ctr">
              <a:buNone/>
            </a:pPr>
            <a:r>
              <a:rPr lang="ro-RO" sz="4800" dirty="0">
                <a:latin typeface="Times New Roman" panose="02020603050405020304" pitchFamily="18" charset="0"/>
                <a:cs typeface="Times New Roman" panose="02020603050405020304" pitchFamily="18" charset="0"/>
              </a:rPr>
              <a:t> </a:t>
            </a:r>
            <a:r>
              <a:rPr lang="en-US" sz="4800" dirty="0">
                <a:solidFill>
                  <a:schemeClr val="tx1"/>
                </a:solidFill>
                <a:latin typeface="Times New Roman" panose="02020603050405020304" pitchFamily="18" charset="0"/>
                <a:cs typeface="Times New Roman" panose="02020603050405020304" pitchFamily="18" charset="0"/>
              </a:rPr>
              <a:t>A</a:t>
            </a:r>
            <a:r>
              <a:rPr lang="ro-MD" sz="4800" dirty="0">
                <a:solidFill>
                  <a:schemeClr val="tx1"/>
                </a:solidFill>
                <a:latin typeface="Times New Roman" panose="02020603050405020304" pitchFamily="18" charset="0"/>
                <a:cs typeface="Times New Roman" panose="02020603050405020304" pitchFamily="18" charset="0"/>
              </a:rPr>
              <a:t>șadar, </a:t>
            </a:r>
          </a:p>
          <a:p>
            <a:pPr marL="0" indent="0" algn="ctr">
              <a:buNone/>
            </a:pPr>
            <a:r>
              <a:rPr lang="ro-MD" sz="4800" dirty="0">
                <a:solidFill>
                  <a:schemeClr val="tx1"/>
                </a:solidFill>
                <a:latin typeface="Times New Roman" panose="02020603050405020304" pitchFamily="18" charset="0"/>
                <a:cs typeface="Times New Roman" panose="02020603050405020304" pitchFamily="18" charset="0"/>
              </a:rPr>
              <a:t>a</a:t>
            </a:r>
            <a:r>
              <a:rPr lang="en-US" sz="4800" dirty="0" err="1">
                <a:solidFill>
                  <a:schemeClr val="tx1"/>
                </a:solidFill>
                <a:latin typeface="Times New Roman" panose="02020603050405020304" pitchFamily="18" charset="0"/>
                <a:cs typeface="Times New Roman" panose="02020603050405020304" pitchFamily="18" charset="0"/>
              </a:rPr>
              <a:t>daptarea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clasei</a:t>
            </a:r>
            <a:r>
              <a:rPr lang="en-US" sz="4800" dirty="0">
                <a:solidFill>
                  <a:schemeClr val="tx1"/>
                </a:solidFill>
                <a:latin typeface="Times New Roman" panose="02020603050405020304" pitchFamily="18" charset="0"/>
                <a:cs typeface="Times New Roman" panose="02020603050405020304" pitchFamily="18" charset="0"/>
              </a:rPr>
              <a:t> a </a:t>
            </a:r>
            <a:r>
              <a:rPr lang="en-US" sz="4800" dirty="0" err="1">
                <a:solidFill>
                  <a:schemeClr val="tx1"/>
                </a:solidFill>
                <a:latin typeface="Times New Roman" panose="02020603050405020304" pitchFamily="18" charset="0"/>
                <a:cs typeface="Times New Roman" panose="02020603050405020304" pitchFamily="18" charset="0"/>
              </a:rPr>
              <a:t>cincea</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este</a:t>
            </a:r>
            <a:r>
              <a:rPr lang="en-US" sz="4800" dirty="0">
                <a:solidFill>
                  <a:schemeClr val="tx1"/>
                </a:solidFill>
                <a:latin typeface="Times New Roman" panose="02020603050405020304" pitchFamily="18" charset="0"/>
                <a:cs typeface="Times New Roman" panose="02020603050405020304" pitchFamily="18" charset="0"/>
              </a:rPr>
              <a:t> un </a:t>
            </a:r>
            <a:r>
              <a:rPr lang="en-US" sz="4800" dirty="0" err="1">
                <a:solidFill>
                  <a:schemeClr val="tx1"/>
                </a:solidFill>
                <a:latin typeface="Times New Roman" panose="02020603050405020304" pitchFamily="18" charset="0"/>
                <a:cs typeface="Times New Roman" panose="02020603050405020304" pitchFamily="18" charset="0"/>
              </a:rPr>
              <a:t>proces</a:t>
            </a:r>
            <a:r>
              <a:rPr lang="en-US" sz="4800" dirty="0">
                <a:solidFill>
                  <a:schemeClr val="tx1"/>
                </a:solidFill>
                <a:latin typeface="Times New Roman" panose="02020603050405020304" pitchFamily="18" charset="0"/>
                <a:cs typeface="Times New Roman" panose="02020603050405020304" pitchFamily="18" charset="0"/>
              </a:rPr>
              <a:t> multi-structural</a:t>
            </a:r>
            <a:r>
              <a:rPr lang="ro-RO" sz="4800" dirty="0">
                <a:solidFill>
                  <a:schemeClr val="tx1"/>
                </a:solidFill>
                <a:latin typeface="Times New Roman" panose="02020603050405020304" pitchFamily="18" charset="0"/>
                <a:cs typeface="Times New Roman" panose="02020603050405020304" pitchFamily="18" charset="0"/>
              </a:rPr>
              <a:t>,</a:t>
            </a:r>
            <a:r>
              <a:rPr lang="en-US" sz="4800" dirty="0">
                <a:solidFill>
                  <a:schemeClr val="tx1"/>
                </a:solidFill>
                <a:latin typeface="Times New Roman" panose="02020603050405020304" pitchFamily="18" charset="0"/>
                <a:cs typeface="Times New Roman" panose="02020603050405020304" pitchFamily="18" charset="0"/>
              </a:rPr>
              <a:t> care </a:t>
            </a:r>
            <a:r>
              <a:rPr lang="en-US" sz="4800" dirty="0" err="1">
                <a:solidFill>
                  <a:schemeClr val="tx1"/>
                </a:solidFill>
                <a:latin typeface="Times New Roman" panose="02020603050405020304" pitchFamily="18" charset="0"/>
                <a:cs typeface="Times New Roman" panose="02020603050405020304" pitchFamily="18" charset="0"/>
              </a:rPr>
              <a:t>afectează</a:t>
            </a:r>
            <a:r>
              <a:rPr lang="en-US" sz="4800" dirty="0">
                <a:solidFill>
                  <a:schemeClr val="tx1"/>
                </a:solidFill>
                <a:latin typeface="Times New Roman" panose="02020603050405020304" pitchFamily="18" charset="0"/>
                <a:cs typeface="Times New Roman" panose="02020603050405020304" pitchFamily="18" charset="0"/>
              </a:rPr>
              <a:t> toate </a:t>
            </a:r>
            <a:r>
              <a:rPr lang="en-US" sz="4800" dirty="0" err="1">
                <a:solidFill>
                  <a:schemeClr val="tx1"/>
                </a:solidFill>
                <a:latin typeface="Times New Roman" panose="02020603050405020304" pitchFamily="18" charset="0"/>
                <a:cs typeface="Times New Roman" panose="02020603050405020304" pitchFamily="18" charset="0"/>
              </a:rPr>
              <a:t>sistemele</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vieții</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copilului</a:t>
            </a:r>
            <a:r>
              <a:rPr lang="en-US" sz="4800" dirty="0">
                <a:solidFill>
                  <a:schemeClr val="tx1"/>
                </a:solidFill>
                <a:latin typeface="Times New Roman" panose="02020603050405020304" pitchFamily="18" charset="0"/>
                <a:cs typeface="Times New Roman" panose="02020603050405020304" pitchFamily="18" charset="0"/>
              </a:rPr>
              <a:t>.</a:t>
            </a:r>
            <a:r>
              <a:rPr lang="ro-MD" sz="4800" dirty="0">
                <a:solidFill>
                  <a:schemeClr val="tx1"/>
                </a:solidFill>
                <a:latin typeface="Times New Roman" panose="02020603050405020304" pitchFamily="18" charset="0"/>
                <a:cs typeface="Times New Roman" panose="02020603050405020304" pitchFamily="18" charset="0"/>
              </a:rPr>
              <a:t> </a:t>
            </a:r>
            <a:endParaRPr lang="ru-RU" sz="4800" dirty="0">
              <a:solidFill>
                <a:schemeClr val="tx1"/>
              </a:solidFill>
              <a:latin typeface="Times New Roman" panose="02020603050405020304" pitchFamily="18" charset="0"/>
              <a:cs typeface="Times New Roman" panose="02020603050405020304" pitchFamily="18" charset="0"/>
            </a:endParaRPr>
          </a:p>
          <a:p>
            <a:pPr lvl="0"/>
            <a:endParaRPr lang="ru-RU" sz="4800" dirty="0">
              <a:latin typeface="Times New Roman" panose="02020603050405020304" pitchFamily="18" charset="0"/>
              <a:cs typeface="Times New Roman" panose="02020603050405020304" pitchFamily="18" charset="0"/>
            </a:endParaRPr>
          </a:p>
          <a:p>
            <a:endParaRPr lang="en-US" dirty="0"/>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542925"/>
            <a:ext cx="946150" cy="984250"/>
          </a:xfrm>
          <a:prstGeom prst="rect">
            <a:avLst/>
          </a:prstGeom>
          <a:noFill/>
          <a:ln>
            <a:noFill/>
          </a:ln>
        </p:spPr>
      </p:pic>
    </p:spTree>
    <p:extLst>
      <p:ext uri="{BB962C8B-B14F-4D97-AF65-F5344CB8AC3E}">
        <p14:creationId xmlns:p14="http://schemas.microsoft.com/office/powerpoint/2010/main" val="62788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31064"/>
          </a:xfrm>
        </p:spPr>
        <p:txBody>
          <a:bodyPr>
            <a:noAutofit/>
          </a:bodyPr>
          <a:lstStyle/>
          <a:p>
            <a:pPr algn="ctr"/>
            <a:r>
              <a:rPr lang="en-US" sz="4000" b="1" i="1" dirty="0">
                <a:solidFill>
                  <a:schemeClr val="tx1">
                    <a:lumMod val="95000"/>
                  </a:schemeClr>
                </a:solidFill>
                <a:latin typeface="Times New Roman" panose="02020603050405020304" pitchFamily="18" charset="0"/>
                <a:cs typeface="Times New Roman" panose="02020603050405020304" pitchFamily="18" charset="0"/>
              </a:rPr>
              <a:t>Factorii </a:t>
            </a:r>
            <a:r>
              <a:rPr lang="en-US" sz="4000" b="1" i="1" dirty="0" err="1">
                <a:solidFill>
                  <a:schemeClr val="tx1">
                    <a:lumMod val="95000"/>
                  </a:schemeClr>
                </a:solidFill>
                <a:latin typeface="Times New Roman" panose="02020603050405020304" pitchFamily="18" charset="0"/>
                <a:cs typeface="Times New Roman" panose="02020603050405020304" pitchFamily="18" charset="0"/>
              </a:rPr>
              <a:t>interni</a:t>
            </a:r>
            <a:r>
              <a:rPr lang="en-US" sz="4000" b="1" i="1" dirty="0">
                <a:solidFill>
                  <a:schemeClr val="tx1">
                    <a:lumMod val="95000"/>
                  </a:schemeClr>
                </a:solidFill>
                <a:latin typeface="Times New Roman" panose="02020603050405020304" pitchFamily="18" charset="0"/>
                <a:cs typeface="Times New Roman" panose="02020603050405020304" pitchFamily="18" charset="0"/>
              </a:rPr>
              <a:t> de </a:t>
            </a:r>
            <a:r>
              <a:rPr lang="en-US" sz="4000" b="1" i="1" dirty="0" err="1">
                <a:solidFill>
                  <a:schemeClr val="tx1">
                    <a:lumMod val="95000"/>
                  </a:schemeClr>
                </a:solidFill>
                <a:latin typeface="Times New Roman" panose="02020603050405020304" pitchFamily="18" charset="0"/>
                <a:cs typeface="Times New Roman" panose="02020603050405020304" pitchFamily="18" charset="0"/>
              </a:rPr>
              <a:t>adaptare</a:t>
            </a:r>
            <a:r>
              <a:rPr lang="en-US" sz="4000" b="1" i="1" dirty="0">
                <a:solidFill>
                  <a:schemeClr val="tx1">
                    <a:lumMod val="95000"/>
                  </a:schemeClr>
                </a:solidFill>
                <a:latin typeface="Times New Roman" panose="02020603050405020304" pitchFamily="18" charset="0"/>
                <a:cs typeface="Times New Roman" panose="02020603050405020304" pitchFamily="18" charset="0"/>
              </a:rPr>
              <a:t> </a:t>
            </a:r>
            <a:r>
              <a:rPr lang="en-US" sz="4000" b="1" i="1" dirty="0" err="1">
                <a:solidFill>
                  <a:schemeClr val="tx1">
                    <a:lumMod val="95000"/>
                  </a:schemeClr>
                </a:solidFill>
                <a:latin typeface="Times New Roman" panose="02020603050405020304" pitchFamily="18" charset="0"/>
                <a:cs typeface="Times New Roman" panose="02020603050405020304" pitchFamily="18" charset="0"/>
              </a:rPr>
              <a:t>includ</a:t>
            </a:r>
            <a:r>
              <a:rPr lang="ro-RO" sz="4000" b="1" i="1" dirty="0">
                <a:solidFill>
                  <a:schemeClr val="tx1">
                    <a:lumMod val="95000"/>
                  </a:schemeClr>
                </a:solidFill>
                <a:latin typeface="Times New Roman" panose="02020603050405020304" pitchFamily="18" charset="0"/>
                <a:cs typeface="Times New Roman" panose="02020603050405020304" pitchFamily="18" charset="0"/>
              </a:rPr>
              <a:t>:</a:t>
            </a:r>
            <a:br>
              <a:rPr lang="en-US" sz="4000" b="1" i="1" dirty="0">
                <a:solidFill>
                  <a:schemeClr val="tx1">
                    <a:lumMod val="95000"/>
                  </a:schemeClr>
                </a:solidFill>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88026" y="1455173"/>
            <a:ext cx="10216586" cy="4984955"/>
          </a:xfrm>
        </p:spPr>
        <p:txBody>
          <a:bodyPr>
            <a:normAutofit/>
          </a:bodyPr>
          <a:lstStyle/>
          <a:p>
            <a:r>
              <a:rPr lang="ro-MD" sz="2000" b="1" i="1" dirty="0">
                <a:solidFill>
                  <a:schemeClr val="tx1"/>
                </a:solidFill>
                <a:latin typeface="Times New Roman" panose="02020603050405020304" pitchFamily="18" charset="0"/>
                <a:cs typeface="Times New Roman" panose="02020603050405020304" pitchFamily="18" charset="0"/>
              </a:rPr>
              <a:t>Particularități de personalitate și de temperament</a:t>
            </a:r>
            <a:r>
              <a:rPr lang="en-US" sz="2000" b="1" i="1" dirty="0">
                <a:solidFill>
                  <a:schemeClr val="tx1"/>
                </a:solidFill>
                <a:latin typeface="Times New Roman" panose="02020603050405020304" pitchFamily="18" charset="0"/>
                <a:cs typeface="Times New Roman" panose="02020603050405020304" pitchFamily="18" charset="0"/>
              </a:rPr>
              <a:t> al</a:t>
            </a:r>
            <a:r>
              <a:rPr lang="ro-RO" sz="2000" b="1" i="1" dirty="0">
                <a:solidFill>
                  <a:schemeClr val="tx1"/>
                </a:solidFill>
                <a:latin typeface="Times New Roman" panose="02020603050405020304" pitchFamily="18" charset="0"/>
                <a:cs typeface="Times New Roman" panose="02020603050405020304" pitchFamily="18" charset="0"/>
              </a:rPr>
              <a: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copilului</a:t>
            </a:r>
            <a:r>
              <a:rPr lang="en-US"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i="1" dirty="0">
                <a:solidFill>
                  <a:schemeClr val="tx1"/>
                </a:solidFill>
                <a:latin typeface="Times New Roman" panose="02020603050405020304" pitchFamily="18" charset="0"/>
                <a:cs typeface="Times New Roman" panose="02020603050405020304" pitchFamily="18" charset="0"/>
              </a:rPr>
              <a:t> </a:t>
            </a:r>
            <a:r>
              <a:rPr lang="ro-MD" sz="2000" b="1" i="1" dirty="0">
                <a:solidFill>
                  <a:schemeClr val="tx1"/>
                </a:solidFill>
                <a:latin typeface="Times New Roman" panose="02020603050405020304" pitchFamily="18" charset="0"/>
                <a:cs typeface="Times New Roman" panose="02020603050405020304" pitchFamily="18" charset="0"/>
              </a:rPr>
              <a:t>introvert/extrovert, gradul de emotivitate, </a:t>
            </a:r>
            <a:r>
              <a:rPr lang="en-US" sz="2000" b="1" i="1" dirty="0" err="1">
                <a:solidFill>
                  <a:schemeClr val="tx1"/>
                </a:solidFill>
                <a:latin typeface="Times New Roman" panose="02020603050405020304" pitchFamily="18" charset="0"/>
                <a:cs typeface="Times New Roman" panose="02020603050405020304" pitchFamily="18" charset="0"/>
              </a:rPr>
              <a:t>comunicabilitate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tendința</a:t>
            </a:r>
            <a:r>
              <a:rPr lang="en-US" sz="2000" b="1" i="1" dirty="0">
                <a:solidFill>
                  <a:schemeClr val="tx1"/>
                </a:solidFill>
                <a:latin typeface="Times New Roman" panose="02020603050405020304" pitchFamily="18" charset="0"/>
                <a:cs typeface="Times New Roman" panose="02020603050405020304" pitchFamily="18" charset="0"/>
              </a:rPr>
              <a:t> de a-</a:t>
            </a:r>
            <a:r>
              <a:rPr lang="en-US" sz="2000" b="1" i="1" dirty="0" err="1">
                <a:solidFill>
                  <a:schemeClr val="tx1"/>
                </a:solidFill>
                <a:latin typeface="Times New Roman" panose="02020603050405020304" pitchFamily="18" charset="0"/>
                <a:cs typeface="Times New Roman" panose="02020603050405020304" pitchFamily="18" charset="0"/>
              </a:rPr>
              <a:t>și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exprima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independența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și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organizarea</a:t>
            </a:r>
            <a:r>
              <a:rPr lang="ro-RO"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r>
              <a:rPr lang="ro-MD" sz="2000" b="1" i="1" dirty="0">
                <a:solidFill>
                  <a:schemeClr val="tx1"/>
                </a:solidFill>
                <a:latin typeface="Times New Roman" panose="02020603050405020304" pitchFamily="18" charset="0"/>
                <a:cs typeface="Times New Roman" panose="02020603050405020304" pitchFamily="18" charset="0"/>
              </a:rPr>
              <a:t>Abilități de stabilire și menținere a relațiilor, abilități de negociere;</a:t>
            </a:r>
          </a:p>
          <a:p>
            <a:r>
              <a:rPr lang="ro-MD" sz="2000" b="1" i="1" dirty="0">
                <a:solidFill>
                  <a:schemeClr val="tx1"/>
                </a:solidFill>
                <a:latin typeface="Times New Roman" panose="02020603050405020304" pitchFamily="18" charset="0"/>
                <a:cs typeface="Times New Roman" panose="02020603050405020304" pitchFamily="18" charset="0"/>
              </a:rPr>
              <a:t>P</a:t>
            </a:r>
            <a:r>
              <a:rPr lang="en-US" sz="2000" b="1" i="1" dirty="0" err="1">
                <a:solidFill>
                  <a:schemeClr val="tx1"/>
                </a:solidFill>
                <a:latin typeface="Times New Roman" panose="02020603050405020304" pitchFamily="18" charset="0"/>
                <a:cs typeface="Times New Roman" panose="02020603050405020304" pitchFamily="18" charset="0"/>
              </a:rPr>
              <a:t>robleme</a:t>
            </a:r>
            <a:r>
              <a:rPr lang="en-US" sz="2000" b="1" i="1" dirty="0">
                <a:solidFill>
                  <a:schemeClr val="tx1"/>
                </a:solidFill>
                <a:latin typeface="Times New Roman" panose="02020603050405020304" pitchFamily="18" charset="0"/>
                <a:cs typeface="Times New Roman" panose="02020603050405020304" pitchFamily="18" charset="0"/>
              </a:rPr>
              <a:t> generate de v</a:t>
            </a:r>
            <a:r>
              <a:rPr lang="ro-MD" sz="2000" b="1" i="1" dirty="0">
                <a:solidFill>
                  <a:schemeClr val="tx1"/>
                </a:solidFill>
                <a:latin typeface="Times New Roman" panose="02020603050405020304" pitchFamily="18" charset="0"/>
                <a:cs typeface="Times New Roman" panose="02020603050405020304" pitchFamily="18" charset="0"/>
              </a:rPr>
              <a:t>â</a:t>
            </a:r>
            <a:r>
              <a:rPr lang="en-US" sz="2000" b="1" i="1" dirty="0" err="1">
                <a:solidFill>
                  <a:schemeClr val="tx1"/>
                </a:solidFill>
                <a:latin typeface="Times New Roman" panose="02020603050405020304" pitchFamily="18" charset="0"/>
                <a:cs typeface="Times New Roman" panose="02020603050405020304" pitchFamily="18" charset="0"/>
              </a:rPr>
              <a:t>rsta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preadolescen</a:t>
            </a:r>
            <a:r>
              <a:rPr lang="ro-RO" sz="2000" b="1" i="1" dirty="0">
                <a:solidFill>
                  <a:schemeClr val="tx1"/>
                </a:solidFill>
                <a:latin typeface="Times New Roman" panose="02020603050405020304" pitchFamily="18" charset="0"/>
                <a:cs typeface="Times New Roman" panose="02020603050405020304" pitchFamily="18" charset="0"/>
              </a:rPr>
              <a:t>ț</a:t>
            </a:r>
            <a:r>
              <a:rPr lang="en-US" sz="2000" b="1" i="1" dirty="0" err="1">
                <a:solidFill>
                  <a:schemeClr val="tx1"/>
                </a:solidFill>
                <a:latin typeface="Times New Roman" panose="02020603050405020304" pitchFamily="18" charset="0"/>
                <a:cs typeface="Times New Roman" panose="02020603050405020304" pitchFamily="18" charset="0"/>
              </a:rPr>
              <a:t>ei</a:t>
            </a:r>
            <a:r>
              <a:rPr lang="ro-MD" sz="2000" b="1" i="1" dirty="0">
                <a:solidFill>
                  <a:schemeClr val="tx1"/>
                </a:solidFill>
                <a:latin typeface="Times New Roman" panose="02020603050405020304" pitchFamily="18" charset="0"/>
                <a:cs typeface="Times New Roman" panose="02020603050405020304" pitchFamily="18" charset="0"/>
              </a:rPr>
              <a:t>;</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Starea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sănătății</a:t>
            </a:r>
            <a:r>
              <a:rPr lang="ro-RO" sz="2000" b="1" i="1" dirty="0">
                <a:solidFill>
                  <a:schemeClr val="tx1"/>
                </a:solidFill>
                <a:latin typeface="Times New Roman" panose="02020603050405020304" pitchFamily="18" charset="0"/>
                <a:cs typeface="Times New Roman" panose="02020603050405020304" pitchFamily="18" charset="0"/>
              </a:rPr>
              <a:t>;</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Gradul</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dezvoltare</a:t>
            </a:r>
            <a:r>
              <a:rPr lang="en-US" sz="2000" b="1" i="1" dirty="0">
                <a:solidFill>
                  <a:schemeClr val="tx1"/>
                </a:solidFill>
                <a:latin typeface="Times New Roman" panose="02020603050405020304" pitchFamily="18" charset="0"/>
                <a:cs typeface="Times New Roman" panose="02020603050405020304" pitchFamily="18" charset="0"/>
              </a:rPr>
              <a:t> a </a:t>
            </a:r>
            <a:r>
              <a:rPr lang="en-US" sz="2000" b="1" i="1" dirty="0" err="1">
                <a:solidFill>
                  <a:schemeClr val="tx1"/>
                </a:solidFill>
                <a:latin typeface="Times New Roman" panose="02020603050405020304" pitchFamily="18" charset="0"/>
                <a:cs typeface="Times New Roman" panose="02020603050405020304" pitchFamily="18" charset="0"/>
              </a:rPr>
              <a:t>sferei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intelectuale</a:t>
            </a:r>
            <a:r>
              <a:rPr lang="ro-MD" sz="2000" b="1" i="1" dirty="0">
                <a:solidFill>
                  <a:schemeClr val="tx1"/>
                </a:solidFill>
                <a:latin typeface="Times New Roman" panose="02020603050405020304" pitchFamily="18" charset="0"/>
                <a:cs typeface="Times New Roman" panose="02020603050405020304" pitchFamily="18" charset="0"/>
              </a:rPr>
              <a:t> (convingerile limitative și convingeri resursă);</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Motivația</a:t>
            </a:r>
            <a:r>
              <a:rPr lang="en-US" sz="2000" b="1" i="1" dirty="0">
                <a:solidFill>
                  <a:schemeClr val="tx1"/>
                </a:solidFill>
                <a:latin typeface="Times New Roman" panose="02020603050405020304" pitchFamily="18" charset="0"/>
                <a:cs typeface="Times New Roman" panose="02020603050405020304" pitchFamily="18" charset="0"/>
              </a:rPr>
              <a:t> de a </a:t>
            </a:r>
            <a:r>
              <a:rPr lang="en-US" sz="2000" b="1" i="1" dirty="0" err="1">
                <a:solidFill>
                  <a:schemeClr val="tx1"/>
                </a:solidFill>
                <a:latin typeface="Times New Roman" panose="02020603050405020304" pitchFamily="18" charset="0"/>
                <a:cs typeface="Times New Roman" panose="02020603050405020304" pitchFamily="18" charset="0"/>
              </a:rPr>
              <a:t>învăța</a:t>
            </a:r>
            <a:r>
              <a:rPr lang="ro-RO"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r>
              <a:rPr lang="ro-MD" sz="2000" b="1" i="1" dirty="0">
                <a:solidFill>
                  <a:schemeClr val="tx1"/>
                </a:solidFill>
                <a:latin typeface="Times New Roman" panose="02020603050405020304" pitchFamily="18" charset="0"/>
                <a:cs typeface="Times New Roman" panose="02020603050405020304" pitchFamily="18" charset="0"/>
              </a:rPr>
              <a:t>Stima de sine;</a:t>
            </a:r>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err="1">
                <a:solidFill>
                  <a:schemeClr val="tx1"/>
                </a:solidFill>
                <a:latin typeface="Times New Roman" panose="02020603050405020304" pitchFamily="18" charset="0"/>
                <a:cs typeface="Times New Roman" panose="02020603050405020304" pitchFamily="18" charset="0"/>
              </a:rPr>
              <a:t>Abilitatea</a:t>
            </a:r>
            <a:r>
              <a:rPr lang="en-US" sz="2000" b="1" i="1" dirty="0">
                <a:solidFill>
                  <a:schemeClr val="tx1"/>
                </a:solidFill>
                <a:latin typeface="Times New Roman" panose="02020603050405020304" pitchFamily="18" charset="0"/>
                <a:cs typeface="Times New Roman" panose="02020603050405020304" pitchFamily="18" charset="0"/>
              </a:rPr>
              <a:t> de a </a:t>
            </a:r>
            <a:r>
              <a:rPr lang="en-US" sz="2000" b="1" i="1" dirty="0" err="1">
                <a:solidFill>
                  <a:schemeClr val="tx1"/>
                </a:solidFill>
                <a:latin typeface="Times New Roman" panose="02020603050405020304" pitchFamily="18" charset="0"/>
                <a:cs typeface="Times New Roman" panose="02020603050405020304" pitchFamily="18" charset="0"/>
              </a:rPr>
              <a:t>menține</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performanța</a:t>
            </a:r>
            <a:r>
              <a:rPr lang="en-US" sz="2000" b="1" i="1" dirty="0">
                <a:solidFill>
                  <a:schemeClr val="tx1"/>
                </a:solidFill>
                <a:latin typeface="Times New Roman" panose="02020603050405020304" pitchFamily="18" charset="0"/>
                <a:cs typeface="Times New Roman" panose="02020603050405020304" pitchFamily="18" charset="0"/>
              </a:rPr>
              <a:t> la un </a:t>
            </a:r>
            <a:r>
              <a:rPr lang="en-US" sz="2000" b="1" i="1" dirty="0" err="1">
                <a:solidFill>
                  <a:schemeClr val="tx1"/>
                </a:solidFill>
                <a:latin typeface="Times New Roman" panose="02020603050405020304" pitchFamily="18" charset="0"/>
                <a:cs typeface="Times New Roman" panose="02020603050405020304" pitchFamily="18" charset="0"/>
              </a:rPr>
              <a:t>nivel</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ridicat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pentru</a:t>
            </a:r>
            <a:r>
              <a:rPr lang="en-US" sz="2000" b="1" i="1" dirty="0">
                <a:solidFill>
                  <a:schemeClr val="tx1"/>
                </a:solidFill>
                <a:latin typeface="Times New Roman" panose="02020603050405020304" pitchFamily="18" charset="0"/>
                <a:cs typeface="Times New Roman" panose="02020603050405020304" pitchFamily="18" charset="0"/>
              </a:rPr>
              <a:t> o </a:t>
            </a:r>
            <a:r>
              <a:rPr lang="en-US" sz="2000" b="1" i="1" dirty="0" err="1">
                <a:solidFill>
                  <a:schemeClr val="tx1"/>
                </a:solidFill>
                <a:latin typeface="Times New Roman" panose="02020603050405020304" pitchFamily="18" charset="0"/>
                <a:cs typeface="Times New Roman" panose="02020603050405020304" pitchFamily="18" charset="0"/>
              </a:rPr>
              <a:t>perioadă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lungă</a:t>
            </a:r>
            <a:r>
              <a:rPr lang="en-US" sz="2000" b="1" i="1" dirty="0">
                <a:solidFill>
                  <a:schemeClr val="tx1"/>
                </a:solidFill>
                <a:latin typeface="Times New Roman" panose="02020603050405020304" pitchFamily="18" charset="0"/>
                <a:cs typeface="Times New Roman" panose="02020603050405020304" pitchFamily="18" charset="0"/>
              </a:rPr>
              <a:t> de </a:t>
            </a:r>
            <a:r>
              <a:rPr lang="en-US" sz="2000" b="1" i="1" dirty="0" err="1">
                <a:solidFill>
                  <a:schemeClr val="tx1"/>
                </a:solidFill>
                <a:latin typeface="Times New Roman" panose="02020603050405020304" pitchFamily="18" charset="0"/>
                <a:cs typeface="Times New Roman" panose="02020603050405020304" pitchFamily="18" charset="0"/>
              </a:rPr>
              <a:t>timp</a:t>
            </a:r>
            <a:r>
              <a:rPr lang="ro-RO" sz="2000" b="1" i="1" dirty="0">
                <a:solidFill>
                  <a:schemeClr val="tx1"/>
                </a:solidFill>
                <a:latin typeface="Times New Roman" panose="02020603050405020304" pitchFamily="18" charset="0"/>
                <a:cs typeface="Times New Roman" panose="02020603050405020304" pitchFamily="18" charset="0"/>
              </a:rPr>
              <a:t>;</a:t>
            </a:r>
            <a:endParaRPr lang="ro-MD" sz="2000" b="1" i="1" dirty="0">
              <a:solidFill>
                <a:schemeClr val="tx1"/>
              </a:solidFill>
              <a:latin typeface="Times New Roman" panose="02020603050405020304" pitchFamily="18" charset="0"/>
              <a:cs typeface="Times New Roman" panose="02020603050405020304" pitchFamily="18" charset="0"/>
            </a:endParaRPr>
          </a:p>
          <a:p>
            <a:r>
              <a:rPr lang="ro-MD" sz="2000" b="1" i="1" dirty="0">
                <a:solidFill>
                  <a:schemeClr val="tx1"/>
                </a:solidFill>
                <a:latin typeface="Times New Roman" panose="02020603050405020304" pitchFamily="18" charset="0"/>
                <a:cs typeface="Times New Roman" panose="02020603050405020304" pitchFamily="18" charset="0"/>
              </a:rPr>
              <a:t>Atitudinea personală față de eșec, confruntarea cu provocările, reevaluarea pozitivă a situației;</a:t>
            </a:r>
          </a:p>
          <a:p>
            <a:endParaRPr lang="en-US" sz="20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372089"/>
            <a:ext cx="946150" cy="984250"/>
          </a:xfrm>
          <a:prstGeom prst="rect">
            <a:avLst/>
          </a:prstGeom>
          <a:noFill/>
          <a:ln>
            <a:noFill/>
          </a:ln>
        </p:spPr>
      </p:pic>
    </p:spTree>
    <p:extLst>
      <p:ext uri="{BB962C8B-B14F-4D97-AF65-F5344CB8AC3E}">
        <p14:creationId xmlns:p14="http://schemas.microsoft.com/office/powerpoint/2010/main" val="98183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o-MD" sz="4400" b="1" dirty="0">
                <a:solidFill>
                  <a:schemeClr val="tx1"/>
                </a:solidFill>
                <a:latin typeface="Times New Roman" panose="02020603050405020304" pitchFamily="18" charset="0"/>
                <a:cs typeface="Times New Roman" panose="02020603050405020304" pitchFamily="18" charset="0"/>
              </a:rPr>
              <a:t>S</a:t>
            </a:r>
            <a:r>
              <a:rPr lang="en-US" sz="4400" b="1" dirty="0" err="1">
                <a:solidFill>
                  <a:schemeClr val="tx1"/>
                </a:solidFill>
                <a:latin typeface="Times New Roman" panose="02020603050405020304" pitchFamily="18" charset="0"/>
                <a:cs typeface="Times New Roman" panose="02020603050405020304" pitchFamily="18" charset="0"/>
              </a:rPr>
              <a:t>emnel</a:t>
            </a:r>
            <a:r>
              <a:rPr lang="ro-MD" sz="4400" b="1" dirty="0">
                <a:solidFill>
                  <a:schemeClr val="tx1"/>
                </a:solidFill>
                <a:latin typeface="Times New Roman" panose="02020603050405020304" pitchFamily="18" charset="0"/>
                <a:cs typeface="Times New Roman" panose="02020603050405020304" pitchFamily="18" charset="0"/>
              </a:rPr>
              <a:t>or</a:t>
            </a:r>
            <a:r>
              <a:rPr lang="en-US" sz="4400" b="1" dirty="0">
                <a:solidFill>
                  <a:schemeClr val="tx1"/>
                </a:solidFill>
                <a:latin typeface="Times New Roman" panose="02020603050405020304" pitchFamily="18" charset="0"/>
                <a:cs typeface="Times New Roman" panose="02020603050405020304" pitchFamily="18" charset="0"/>
              </a:rPr>
              <a:t> de </a:t>
            </a:r>
            <a:r>
              <a:rPr lang="en-US" sz="4400" b="1" dirty="0" err="1">
                <a:solidFill>
                  <a:schemeClr val="tx1"/>
                </a:solidFill>
                <a:latin typeface="Times New Roman" panose="02020603050405020304" pitchFamily="18" charset="0"/>
                <a:cs typeface="Times New Roman" panose="02020603050405020304" pitchFamily="18" charset="0"/>
              </a:rPr>
              <a:t>dezadaptare</a:t>
            </a:r>
            <a:r>
              <a:rPr lang="en-US" sz="4400" b="1" dirty="0">
                <a:solidFill>
                  <a:schemeClr val="tx1"/>
                </a:solidFill>
                <a:latin typeface="Times New Roman" panose="02020603050405020304" pitchFamily="18" charset="0"/>
                <a:cs typeface="Times New Roman" panose="02020603050405020304" pitchFamily="18" charset="0"/>
              </a:rPr>
              <a:t> </a:t>
            </a:r>
            <a:r>
              <a:rPr lang="ro-MD" sz="4400" b="1" dirty="0">
                <a:solidFill>
                  <a:schemeClr val="tx1"/>
                </a:solidFill>
                <a:latin typeface="Times New Roman" panose="02020603050405020304" pitchFamily="18" charset="0"/>
                <a:cs typeface="Times New Roman" panose="02020603050405020304" pitchFamily="18" charset="0"/>
              </a:rPr>
              <a:t>le </a:t>
            </a:r>
            <a:r>
              <a:rPr lang="en-US" sz="4400" b="1" dirty="0">
                <a:solidFill>
                  <a:schemeClr val="tx1"/>
                </a:solidFill>
                <a:latin typeface="Times New Roman" panose="02020603050405020304" pitchFamily="18" charset="0"/>
                <a:cs typeface="Times New Roman" panose="02020603050405020304" pitchFamily="18" charset="0"/>
              </a:rPr>
              <a:t>pot fi </a:t>
            </a:r>
            <a:r>
              <a:rPr lang="en-US" sz="4400" b="1" dirty="0" err="1">
                <a:solidFill>
                  <a:schemeClr val="tx1"/>
                </a:solidFill>
                <a:latin typeface="Times New Roman" panose="02020603050405020304" pitchFamily="18" charset="0"/>
                <a:cs typeface="Times New Roman" panose="02020603050405020304" pitchFamily="18" charset="0"/>
              </a:rPr>
              <a:t>atribuite</a:t>
            </a:r>
            <a:r>
              <a:rPr lang="ro-MD" sz="4400" b="1" dirty="0">
                <a:solidFill>
                  <a:schemeClr val="tx1"/>
                </a:solidFill>
                <a:latin typeface="Times New Roman" panose="02020603050405020304" pitchFamily="18" charset="0"/>
                <a:cs typeface="Times New Roman" panose="02020603050405020304" pitchFamily="18" charset="0"/>
              </a:rPr>
              <a:t>:</a:t>
            </a:r>
            <a:br>
              <a:rPr lang="en-US" sz="4400" b="1" dirty="0">
                <a:solidFill>
                  <a:srgbClr val="002060"/>
                </a:solidFill>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40310" y="2133600"/>
            <a:ext cx="9764302" cy="3777622"/>
          </a:xfrm>
        </p:spPr>
        <p:txBody>
          <a:bodyPr>
            <a:noAutofit/>
          </a:bodyPr>
          <a:lstStyle/>
          <a:p>
            <a:r>
              <a:rPr lang="en-US" sz="2800" b="1" i="1" dirty="0">
                <a:solidFill>
                  <a:schemeClr val="tx1"/>
                </a:solidFill>
                <a:latin typeface="Times New Roman" panose="02020603050405020304" pitchFamily="18" charset="0"/>
                <a:cs typeface="Times New Roman" panose="02020603050405020304" pitchFamily="18" charset="0"/>
              </a:rPr>
              <a:t>Tulburări de </a:t>
            </a:r>
            <a:r>
              <a:rPr lang="en-US" sz="2800" b="1" i="1" dirty="0" err="1">
                <a:solidFill>
                  <a:schemeClr val="tx1"/>
                </a:solidFill>
                <a:latin typeface="Times New Roman" panose="02020603050405020304" pitchFamily="18" charset="0"/>
                <a:cs typeface="Times New Roman" panose="02020603050405020304" pitchFamily="18" charset="0"/>
              </a:rPr>
              <a:t>natură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psihofiziologică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somn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anxios</a:t>
            </a:r>
            <a:r>
              <a:rPr lang="en-US" sz="2800" b="1" i="1" dirty="0">
                <a:solidFill>
                  <a:schemeClr val="tx1"/>
                </a:solidFill>
                <a:latin typeface="Times New Roman" panose="02020603050405020304" pitchFamily="18" charset="0"/>
                <a:cs typeface="Times New Roman" panose="02020603050405020304" pitchFamily="18" charset="0"/>
              </a:rPr>
              <a:t>, </a:t>
            </a:r>
            <a:r>
              <a:rPr lang="ro-MD" sz="2800" b="1" i="1" dirty="0">
                <a:solidFill>
                  <a:schemeClr val="tx1"/>
                </a:solidFill>
                <a:latin typeface="Times New Roman" panose="02020603050405020304" pitchFamily="18" charset="0"/>
                <a:cs typeface="Times New Roman" panose="02020603050405020304" pitchFamily="18" charset="0"/>
              </a:rPr>
              <a:t>lipsa energiei, </a:t>
            </a:r>
            <a:r>
              <a:rPr lang="ro-RO" sz="2800" b="1" i="1" dirty="0">
                <a:solidFill>
                  <a:schemeClr val="tx1"/>
                </a:solidFill>
                <a:latin typeface="Times New Roman" panose="02020603050405020304" pitchFamily="18" charset="0"/>
                <a:cs typeface="Times New Roman" panose="02020603050405020304" pitchFamily="18" charset="0"/>
              </a:rPr>
              <a:t>trezire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greoaie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dimineața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cefalee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frecventă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oboseală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cronică</a:t>
            </a:r>
            <a:r>
              <a:rPr lang="ro-MD" sz="2800" b="1" i="1" dirty="0">
                <a:solidFill>
                  <a:schemeClr val="tx1"/>
                </a:solidFill>
                <a:latin typeface="Times New Roman" panose="02020603050405020304" pitchFamily="18" charset="0"/>
                <a:cs typeface="Times New Roman" panose="02020603050405020304" pitchFamily="18" charset="0"/>
              </a:rPr>
              <a:t>, lipsa poftei de mâncare, iritabilitate sau inhibare</a:t>
            </a:r>
            <a:r>
              <a:rPr lang="en-US" sz="2800" b="1" i="1" dirty="0">
                <a:solidFill>
                  <a:schemeClr val="tx1"/>
                </a:solidFill>
                <a:latin typeface="Times New Roman" panose="02020603050405020304" pitchFamily="18" charset="0"/>
                <a:cs typeface="Times New Roman" panose="02020603050405020304" pitchFamily="18" charset="0"/>
              </a:rPr>
              <a:t>).</a:t>
            </a:r>
          </a:p>
          <a:p>
            <a:r>
              <a:rPr lang="ro-MD" sz="2800" b="1" i="1" dirty="0">
                <a:solidFill>
                  <a:schemeClr val="tx1"/>
                </a:solidFill>
                <a:latin typeface="Times New Roman" panose="02020603050405020304" pitchFamily="18" charset="0"/>
                <a:cs typeface="Times New Roman" panose="02020603050405020304" pitchFamily="18" charset="0"/>
              </a:rPr>
              <a:t>N</a:t>
            </a:r>
            <a:r>
              <a:rPr lang="en-US" sz="2800" b="1" i="1" dirty="0" err="1">
                <a:solidFill>
                  <a:schemeClr val="tx1"/>
                </a:solidFill>
                <a:latin typeface="Times New Roman" panose="02020603050405020304" pitchFamily="18" charset="0"/>
                <a:cs typeface="Times New Roman" panose="02020603050405020304" pitchFamily="18" charset="0"/>
              </a:rPr>
              <a:t>emulțumirea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față</a:t>
            </a:r>
            <a:r>
              <a:rPr lang="en-US" sz="2800" b="1" i="1" dirty="0">
                <a:solidFill>
                  <a:schemeClr val="tx1"/>
                </a:solidFill>
                <a:latin typeface="Times New Roman" panose="02020603050405020304" pitchFamily="18" charset="0"/>
                <a:cs typeface="Times New Roman" panose="02020603050405020304" pitchFamily="18" charset="0"/>
              </a:rPr>
              <a:t> de </a:t>
            </a:r>
            <a:r>
              <a:rPr lang="en-US" sz="2800" b="1" i="1" dirty="0" err="1">
                <a:solidFill>
                  <a:schemeClr val="tx1"/>
                </a:solidFill>
                <a:latin typeface="Times New Roman" panose="02020603050405020304" pitchFamily="18" charset="0"/>
                <a:cs typeface="Times New Roman" panose="02020603050405020304" pitchFamily="18" charset="0"/>
              </a:rPr>
              <a:t>relația</a:t>
            </a:r>
            <a:r>
              <a:rPr lang="en-US" sz="2800" b="1" i="1" dirty="0">
                <a:solidFill>
                  <a:schemeClr val="tx1"/>
                </a:solidFill>
                <a:latin typeface="Times New Roman" panose="02020603050405020304" pitchFamily="18" charset="0"/>
                <a:cs typeface="Times New Roman" panose="02020603050405020304" pitchFamily="18" charset="0"/>
              </a:rPr>
              <a:t> cu </a:t>
            </a:r>
            <a:r>
              <a:rPr lang="en-US" sz="2800" b="1" i="1" dirty="0" err="1">
                <a:solidFill>
                  <a:schemeClr val="tx1"/>
                </a:solidFill>
                <a:latin typeface="Times New Roman" panose="02020603050405020304" pitchFamily="18" charset="0"/>
                <a:cs typeface="Times New Roman" panose="02020603050405020304" pitchFamily="18" charset="0"/>
              </a:rPr>
              <a:t>colegii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teama</a:t>
            </a:r>
            <a:r>
              <a:rPr lang="ro-MD" sz="2800" b="1" i="1" dirty="0">
                <a:solidFill>
                  <a:schemeClr val="tx1"/>
                </a:solidFill>
                <a:latin typeface="Times New Roman" panose="02020603050405020304" pitchFamily="18" charset="0"/>
                <a:cs typeface="Times New Roman" panose="02020603050405020304" pitchFamily="18" charset="0"/>
              </a:rPr>
              <a:t> de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profesor</a:t>
            </a:r>
            <a:r>
              <a:rPr lang="ro-MD" sz="2800" b="1" i="1" dirty="0">
                <a:solidFill>
                  <a:schemeClr val="tx1"/>
                </a:solidFill>
                <a:latin typeface="Times New Roman" panose="02020603050405020304" pitchFamily="18" charset="0"/>
                <a:cs typeface="Times New Roman" panose="02020603050405020304" pitchFamily="18" charset="0"/>
              </a:rPr>
              <a:t>, comportament </a:t>
            </a:r>
            <a:r>
              <a:rPr lang="en-US" sz="2800" b="1" i="1" dirty="0" err="1">
                <a:solidFill>
                  <a:schemeClr val="tx1"/>
                </a:solidFill>
                <a:latin typeface="Times New Roman" panose="02020603050405020304" pitchFamily="18" charset="0"/>
                <a:cs typeface="Times New Roman" panose="02020603050405020304" pitchFamily="18" charset="0"/>
              </a:rPr>
              <a:t>strâns</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legat</a:t>
            </a:r>
            <a:r>
              <a:rPr lang="en-US" sz="2800" b="1" i="1" dirty="0">
                <a:solidFill>
                  <a:schemeClr val="tx1"/>
                </a:solidFill>
                <a:latin typeface="Times New Roman" panose="02020603050405020304" pitchFamily="18" charset="0"/>
                <a:cs typeface="Times New Roman" panose="02020603050405020304" pitchFamily="18" charset="0"/>
              </a:rPr>
              <a:t> de </a:t>
            </a:r>
            <a:r>
              <a:rPr lang="en-US" sz="2800" b="1" i="1" dirty="0" err="1">
                <a:solidFill>
                  <a:schemeClr val="tx1"/>
                </a:solidFill>
                <a:latin typeface="Times New Roman" panose="02020603050405020304" pitchFamily="18" charset="0"/>
                <a:cs typeface="Times New Roman" panose="02020603050405020304" pitchFamily="18" charset="0"/>
              </a:rPr>
              <a:t>stima</a:t>
            </a:r>
            <a:r>
              <a:rPr lang="en-US" sz="2800" b="1" i="1" dirty="0">
                <a:solidFill>
                  <a:schemeClr val="tx1"/>
                </a:solidFill>
                <a:latin typeface="Times New Roman" panose="02020603050405020304" pitchFamily="18" charset="0"/>
                <a:cs typeface="Times New Roman" panose="02020603050405020304" pitchFamily="18" charset="0"/>
              </a:rPr>
              <a:t> de sine</a:t>
            </a:r>
            <a:r>
              <a:rPr lang="ro-MD" sz="2800" b="1" i="1" dirty="0">
                <a:solidFill>
                  <a:schemeClr val="tx1"/>
                </a:solidFill>
                <a:latin typeface="Times New Roman" panose="02020603050405020304" pitchFamily="18" charset="0"/>
                <a:cs typeface="Times New Roman" panose="02020603050405020304" pitchFamily="18" charset="0"/>
              </a:rPr>
              <a:t>, autocunoaștere și autocontrol.</a:t>
            </a:r>
            <a:endParaRPr lang="en-US" sz="2800" b="1" i="1" dirty="0">
              <a:solidFill>
                <a:schemeClr val="tx1"/>
              </a:solidFill>
              <a:latin typeface="Times New Roman" panose="02020603050405020304" pitchFamily="18" charset="0"/>
              <a:cs typeface="Times New Roman" panose="02020603050405020304" pitchFamily="18" charset="0"/>
            </a:endParaRPr>
          </a:p>
          <a:p>
            <a:r>
              <a:rPr lang="ro-MD" sz="2800" b="1" i="1" dirty="0">
                <a:solidFill>
                  <a:schemeClr val="tx1"/>
                </a:solidFill>
                <a:latin typeface="Times New Roman" panose="02020603050405020304" pitchFamily="18" charset="0"/>
                <a:cs typeface="Times New Roman" panose="02020603050405020304" pitchFamily="18" charset="0"/>
              </a:rPr>
              <a:t>A</a:t>
            </a:r>
            <a:r>
              <a:rPr lang="en-US" sz="2800" b="1" i="1" dirty="0" err="1">
                <a:solidFill>
                  <a:schemeClr val="tx1"/>
                </a:solidFill>
                <a:latin typeface="Times New Roman" panose="02020603050405020304" pitchFamily="18" charset="0"/>
                <a:cs typeface="Times New Roman" panose="02020603050405020304" pitchFamily="18" charset="0"/>
              </a:rPr>
              <a:t>scunderea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emoțiilor</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nedorința</a:t>
            </a:r>
            <a:r>
              <a:rPr lang="en-US" sz="2800" b="1" i="1" dirty="0">
                <a:solidFill>
                  <a:schemeClr val="tx1"/>
                </a:solidFill>
                <a:latin typeface="Times New Roman" panose="02020603050405020304" pitchFamily="18" charset="0"/>
                <a:cs typeface="Times New Roman" panose="02020603050405020304" pitchFamily="18" charset="0"/>
              </a:rPr>
              <a:t> de a </a:t>
            </a:r>
            <a:r>
              <a:rPr lang="en-US" sz="2800" b="1" i="1" dirty="0" err="1">
                <a:solidFill>
                  <a:schemeClr val="tx1"/>
                </a:solidFill>
                <a:latin typeface="Times New Roman" panose="02020603050405020304" pitchFamily="18" charset="0"/>
                <a:cs typeface="Times New Roman" panose="02020603050405020304" pitchFamily="18" charset="0"/>
              </a:rPr>
              <a:t>vorbi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despre</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impresiile</a:t>
            </a:r>
            <a:r>
              <a:rPr lang="en-US" sz="2800" b="1" i="1" dirty="0">
                <a:solidFill>
                  <a:schemeClr val="tx1"/>
                </a:solidFill>
                <a:latin typeface="Times New Roman" panose="02020603050405020304" pitchFamily="18" charset="0"/>
                <a:cs typeface="Times New Roman" panose="02020603050405020304" pitchFamily="18" charset="0"/>
              </a:rPr>
              <a:t> </a:t>
            </a:r>
            <a:r>
              <a:rPr lang="ro-MD" sz="2800" b="1" i="1" dirty="0">
                <a:solidFill>
                  <a:schemeClr val="tx1"/>
                </a:solidFill>
                <a:latin typeface="Times New Roman" panose="02020603050405020304" pitchFamily="18" charset="0"/>
                <a:cs typeface="Times New Roman" panose="02020603050405020304" pitchFamily="18" charset="0"/>
              </a:rPr>
              <a:t>sale</a:t>
            </a:r>
            <a:r>
              <a:rPr lang="en-US" sz="2800" b="1" i="1" dirty="0">
                <a:solidFill>
                  <a:schemeClr val="tx1"/>
                </a:solidFill>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Рисунок 3" descr="https://lh4.googleusercontent.com/ARUQNHdmRHlggM93X81ZHH2yUmYR2vR_IzK2fb1OW3CY8IKbTNpIJnSdlCUOe0SzRCklmZbPgNDENY9EMP1hgqo5ipgzgXX8P4rKQRSOPoaHNh_6WvAW7he-ZoGXfCKx3KnBcfA"/>
          <p:cNvPicPr/>
          <p:nvPr/>
        </p:nvPicPr>
        <p:blipFill>
          <a:blip r:embed="rId2">
            <a:extLst>
              <a:ext uri="{28A0092B-C50C-407E-A947-70E740481C1C}">
                <a14:useLocalDpi xmlns:a14="http://schemas.microsoft.com/office/drawing/2010/main" val="0"/>
              </a:ext>
            </a:extLst>
          </a:blip>
          <a:srcRect/>
          <a:stretch>
            <a:fillRect/>
          </a:stretch>
        </p:blipFill>
        <p:spPr bwMode="auto">
          <a:xfrm>
            <a:off x="1646775" y="478777"/>
            <a:ext cx="946150" cy="984250"/>
          </a:xfrm>
          <a:prstGeom prst="rect">
            <a:avLst/>
          </a:prstGeom>
          <a:noFill/>
          <a:ln>
            <a:noFill/>
          </a:ln>
        </p:spPr>
      </p:pic>
    </p:spTree>
    <p:extLst>
      <p:ext uri="{BB962C8B-B14F-4D97-AF65-F5344CB8AC3E}">
        <p14:creationId xmlns:p14="http://schemas.microsoft.com/office/powerpoint/2010/main" val="305579660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TM02892315[[fn=Легкий дым]]</Template>
  <TotalTime>421</TotalTime>
  <Words>2105</Words>
  <Application>Microsoft Office PowerPoint</Application>
  <PresentationFormat>Widescreen</PresentationFormat>
  <Paragraphs>142</Paragraphs>
  <Slides>35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Abadi</vt:lpstr>
      <vt:lpstr>Algerian</vt:lpstr>
      <vt:lpstr>Amasis MT Pro Black</vt:lpstr>
      <vt:lpstr>Arial</vt:lpstr>
      <vt:lpstr>Arial Black</vt:lpstr>
      <vt:lpstr>Arial Rounded MT Bold</vt:lpstr>
      <vt:lpstr>Bookman Old Style</vt:lpstr>
      <vt:lpstr>Calibri</vt:lpstr>
      <vt:lpstr>Cambria</vt:lpstr>
      <vt:lpstr>Century Gothic</vt:lpstr>
      <vt:lpstr>Georgia</vt:lpstr>
      <vt:lpstr>Palatino Linotype</vt:lpstr>
      <vt:lpstr>Times New Roman</vt:lpstr>
      <vt:lpstr>Wingdings 3</vt:lpstr>
      <vt:lpstr>Легкий дым</vt:lpstr>
      <vt:lpstr>Instituția Privată Liceul  ,,Da Vinci” </vt:lpstr>
      <vt:lpstr>MOTTO:  A educa nu înseamnă a umple un vas, ci a aprinde un foc.</vt:lpstr>
      <vt:lpstr>PowerPoint Presentation</vt:lpstr>
      <vt:lpstr> Planul ședinței:   </vt:lpstr>
      <vt:lpstr>Adaptarea - capacitatea organismului de a se adapta la condițiile de mediu în schimbare </vt:lpstr>
      <vt:lpstr>Factorii care influențează nivelul de adaptare: </vt:lpstr>
      <vt:lpstr>PowerPoint Presentation</vt:lpstr>
      <vt:lpstr>Factorii interni de adaptare includ: </vt:lpstr>
      <vt:lpstr>Semnelor de dezadaptare le pot fi atribuite: </vt:lpstr>
      <vt:lpstr>Anxietatea – noțiuni generale</vt:lpstr>
      <vt:lpstr>Riscurile anxietății:</vt:lpstr>
      <vt:lpstr>Recomandări: </vt:lpstr>
      <vt:lpstr>Recomandări: </vt:lpstr>
      <vt:lpstr>Factorii interni de adaptare includ: </vt:lpstr>
      <vt:lpstr>PowerPoint Presentation</vt:lpstr>
      <vt:lpstr>           „Nu există încredere mai sacră decât cea pe care lumea o acordă copiilor. Nu există responsabilitate mai importantă decât cea de a ne asigura că drepturile le sunt respectate, bunăstarea le este protejată, vieţile le sunt ferite de teamă şi lipsuri şi că pot creşte în pace.”   Kofi Annan,  fost Secretar general al ONU</vt:lpstr>
      <vt:lpstr>PowerPoint Presentation</vt:lpstr>
      <vt:lpstr>PowerPoint Presentation</vt:lpstr>
      <vt:lpstr>Reușita academică, semestrul I:</vt:lpstr>
      <vt:lpstr> </vt:lpstr>
      <vt:lpstr>Toate activităţile desfăşurate în Instituție au ca scop diminuarea factorilor de risc pentru copii şi adulţi de a deveni victime sau autori ai violenţei şi consolidarea factorilor care îi protejează faţă de asemenea situaţii. Acţiunile de prevenire primară sunt adresate tuturor elevilor şi urmăresc oferirea de informaţii, dezvoltarea de abilităţi de bază şi atitudini cu referire la problema violenţei şi consecinţele acesteia, în conformitate cu Metodologia de aplicare a Procedurii de organizare instituțională.</vt:lpstr>
      <vt:lpstr>PowerPoint Presentation</vt:lpstr>
      <vt:lpstr>Regulamentul intern al liceului</vt:lpstr>
      <vt:lpstr>Evaluarea rezultatelor școlare </vt:lpstr>
      <vt:lpstr>PowerPoint Presentation</vt:lpstr>
      <vt:lpstr> Comportamentul copiilor în mediul online în funcție de vârstă și posibilele riscuri asociate acestora </vt:lpstr>
      <vt:lpstr>PowerPoint Presentation</vt:lpstr>
      <vt:lpstr> Securitatea în vacanțe Comportamentul și respectarea regulilor de securitate, în perioada vacanței de primăvară, vacanța de Paști 2025 în scopul prevenirii situațiilor de risc pentru viață și sănătatea copiilor </vt:lpstr>
      <vt:lpstr>PowerPoint Presentation</vt:lpstr>
      <vt:lpstr>Securitatea vieții și sănătății în perioada vacanțelor</vt:lpstr>
      <vt:lpstr>Securitatea în perioada vacanțelor Comportamentul și respectarea regulilor de securitate, în perioada vacanțelor,  în scopul prevenirii situațiilor de risc pentru viață și sănătatea copiilor </vt:lpstr>
      <vt:lpstr>Organizare alegerilor democratice pentru Consiliul Școlar al Elevilor</vt:lpstr>
      <vt:lpstr>Principala prioritate este  sănătatea și  starea de bine a copilului. </vt:lpstr>
      <vt:lpstr>Evaluarea ședinței: </vt:lpstr>
      <vt:lpstr>În loc de concluzii...</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Ședință cu părinții</dc:title>
  <dc:creator>ASUS</dc:creator>
  <cp:lastModifiedBy>Dorina Popovici</cp:lastModifiedBy>
  <cp:revision>31</cp:revision>
  <dcterms:created xsi:type="dcterms:W3CDTF">2022-11-25T16:40:17Z</dcterms:created>
  <dcterms:modified xsi:type="dcterms:W3CDTF">2025-02-17T05:42:02Z</dcterms:modified>
</cp:coreProperties>
</file>